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59" r:id="rId3"/>
    <p:sldId id="261" r:id="rId4"/>
    <p:sldId id="262" r:id="rId5"/>
    <p:sldId id="283" r:id="rId6"/>
    <p:sldId id="284" r:id="rId7"/>
    <p:sldId id="264" r:id="rId8"/>
    <p:sldId id="286" r:id="rId9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1"/>
      <p:bold r:id="rId12"/>
      <p:italic r:id="rId13"/>
      <p:boldItalic r:id="rId14"/>
    </p:embeddedFont>
    <p:embeddedFont>
      <p:font typeface="Barlow Light" panose="00000400000000000000" pitchFamily="2" charset="0"/>
      <p:regular r:id="rId15"/>
      <p:bold r:id="rId16"/>
      <p:italic r:id="rId17"/>
      <p:boldItalic r:id="rId18"/>
    </p:embeddedFont>
    <p:embeddedFont>
      <p:font typeface="Raleway Thin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D5B7B9-7AAB-4E71-8935-5ACDFAD8A81C}">
  <a:tblStyle styleId="{5CD5B7B9-7AAB-4E71-8935-5ACDFAD8A8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Dispositivos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Desktop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0.205682343026478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49-419B-A0D4-06EFCB212F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General</c:formatCode>
                <c:ptCount val="1"/>
                <c:pt idx="0">
                  <c:v>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9-419B-A0D4-06EFCB212FA5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Mobile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49-419B-A0D4-06EFCB212F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General</c:formatCode>
                <c:ptCount val="1"/>
                <c:pt idx="0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9-419B-A0D4-06EFCB212FA5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Tablet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E3-42B9-931D-90B73CA5A0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3-42B9-931D-90B73CA5A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567971256"/>
        <c:axId val="567966992"/>
      </c:barChart>
      <c:catAx>
        <c:axId val="567971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7966992"/>
        <c:crosses val="autoZero"/>
        <c:auto val="1"/>
        <c:lblAlgn val="ctr"/>
        <c:lblOffset val="100"/>
        <c:noMultiLvlLbl val="0"/>
      </c:catAx>
      <c:valAx>
        <c:axId val="567966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7971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984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1820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7421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076325" y="1863600"/>
            <a:ext cx="4962600" cy="14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1085850" y="2031025"/>
            <a:ext cx="46767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085850" y="3287726"/>
            <a:ext cx="4676700" cy="38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5640900" cy="264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▸"/>
              <a:defRPr/>
            </a:lvl1pPr>
            <a:lvl2pPr marL="914400" lvl="1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2pPr>
            <a:lvl3pPr marL="1371600" lvl="2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3pPr>
            <a:lvl4pPr marL="1828800" lvl="3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4pPr>
            <a:lvl5pPr marL="2286000" lvl="4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5pPr>
            <a:lvl6pPr marL="2743200" lvl="5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6pPr>
            <a:lvl7pPr marL="3200400" lvl="6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7pPr>
            <a:lvl8pPr marL="3657600" lvl="7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8pPr>
            <a:lvl9pPr marL="4114800" lvl="8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2563500" cy="26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3290250" y="1995750"/>
            <a:ext cx="2563500" cy="26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3"/>
          </p:nvPr>
        </p:nvSpPr>
        <p:spPr>
          <a:xfrm>
            <a:off x="6123300" y="1995750"/>
            <a:ext cx="2563500" cy="26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8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16200038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5640900" cy="26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2"/>
          <p:cNvGrpSpPr/>
          <p:nvPr/>
        </p:nvGrpSpPr>
        <p:grpSpPr>
          <a:xfrm>
            <a:off x="5122427" y="668001"/>
            <a:ext cx="3841143" cy="3893303"/>
            <a:chOff x="5122427" y="668001"/>
            <a:chExt cx="3841143" cy="3893303"/>
          </a:xfrm>
        </p:grpSpPr>
        <p:grpSp>
          <p:nvGrpSpPr>
            <p:cNvPr id="64" name="Google Shape;64;p12"/>
            <p:cNvGrpSpPr/>
            <p:nvPr/>
          </p:nvGrpSpPr>
          <p:grpSpPr>
            <a:xfrm>
              <a:off x="5144045" y="893590"/>
              <a:ext cx="2833667" cy="2964311"/>
              <a:chOff x="3860721" y="1330073"/>
              <a:chExt cx="3544299" cy="3707706"/>
            </a:xfrm>
          </p:grpSpPr>
          <p:sp>
            <p:nvSpPr>
              <p:cNvPr id="65" name="Google Shape;65;p12"/>
              <p:cNvSpPr/>
              <p:nvPr/>
            </p:nvSpPr>
            <p:spPr>
              <a:xfrm>
                <a:off x="5336000" y="1330073"/>
                <a:ext cx="2069020" cy="2805419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19" extrusionOk="0">
                    <a:moveTo>
                      <a:pt x="2019014" y="2799395"/>
                    </a:moveTo>
                    <a:lnTo>
                      <a:pt x="50006" y="1662586"/>
                    </a:lnTo>
                    <a:cubicBezTo>
                      <a:pt x="22384" y="1646680"/>
                      <a:pt x="0" y="1603912"/>
                      <a:pt x="0" y="1567336"/>
                    </a:cubicBezTo>
                    <a:lnTo>
                      <a:pt x="0" y="43908"/>
                    </a:lnTo>
                    <a:cubicBezTo>
                      <a:pt x="0" y="7141"/>
                      <a:pt x="22384" y="-9813"/>
                      <a:pt x="50006" y="5808"/>
                    </a:cubicBezTo>
                    <a:lnTo>
                      <a:pt x="2019014" y="1142998"/>
                    </a:lnTo>
                    <a:cubicBezTo>
                      <a:pt x="2046637" y="1158904"/>
                      <a:pt x="2069020" y="1201672"/>
                      <a:pt x="2069020" y="1238248"/>
                    </a:cubicBezTo>
                    <a:lnTo>
                      <a:pt x="2069020" y="2761295"/>
                    </a:lnTo>
                    <a:cubicBezTo>
                      <a:pt x="2069020" y="2798443"/>
                      <a:pt x="2046637" y="2815397"/>
                      <a:pt x="2019014" y="2799395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2"/>
              <p:cNvSpPr/>
              <p:nvPr/>
            </p:nvSpPr>
            <p:spPr>
              <a:xfrm>
                <a:off x="7365110" y="4067936"/>
                <a:ext cx="21907" cy="77247"/>
              </a:xfrm>
              <a:custGeom>
                <a:avLst/>
                <a:gdLst/>
                <a:ahLst/>
                <a:cxnLst/>
                <a:rect l="l" t="t" r="r" b="b"/>
                <a:pathLst>
                  <a:path w="21907" h="77247" extrusionOk="0">
                    <a:moveTo>
                      <a:pt x="0" y="77248"/>
                    </a:moveTo>
                    <a:lnTo>
                      <a:pt x="21908" y="64675"/>
                    </a:lnTo>
                    <a:lnTo>
                      <a:pt x="12383" y="0"/>
                    </a:lnTo>
                    <a:lnTo>
                      <a:pt x="0" y="77248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2"/>
              <p:cNvSpPr/>
              <p:nvPr/>
            </p:nvSpPr>
            <p:spPr>
              <a:xfrm>
                <a:off x="5332475" y="1333214"/>
                <a:ext cx="52292" cy="22389"/>
              </a:xfrm>
              <a:custGeom>
                <a:avLst/>
                <a:gdLst/>
                <a:ahLst/>
                <a:cxnLst/>
                <a:rect l="l" t="t" r="r" b="b"/>
                <a:pathLst>
                  <a:path w="52292" h="22389" extrusionOk="0">
                    <a:moveTo>
                      <a:pt x="0" y="12383"/>
                    </a:moveTo>
                    <a:lnTo>
                      <a:pt x="21431" y="0"/>
                    </a:lnTo>
                    <a:lnTo>
                      <a:pt x="52292" y="17621"/>
                    </a:lnTo>
                    <a:cubicBezTo>
                      <a:pt x="52292" y="17621"/>
                      <a:pt x="19431" y="22574"/>
                      <a:pt x="18669" y="22384"/>
                    </a:cubicBezTo>
                    <a:cubicBezTo>
                      <a:pt x="17907" y="22193"/>
                      <a:pt x="0" y="12383"/>
                      <a:pt x="0" y="1238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2"/>
              <p:cNvSpPr/>
              <p:nvPr/>
            </p:nvSpPr>
            <p:spPr>
              <a:xfrm>
                <a:off x="5317902" y="1340537"/>
                <a:ext cx="2069115" cy="2805383"/>
              </a:xfrm>
              <a:custGeom>
                <a:avLst/>
                <a:gdLst/>
                <a:ahLst/>
                <a:cxnLst/>
                <a:rect l="l" t="t" r="r" b="b"/>
                <a:pathLst>
                  <a:path w="2069115" h="2805383" extrusionOk="0">
                    <a:moveTo>
                      <a:pt x="2019110" y="2799409"/>
                    </a:moveTo>
                    <a:lnTo>
                      <a:pt x="50006" y="1662600"/>
                    </a:lnTo>
                    <a:cubicBezTo>
                      <a:pt x="22384" y="1646598"/>
                      <a:pt x="0" y="1603831"/>
                      <a:pt x="0" y="1567350"/>
                    </a:cubicBezTo>
                    <a:lnTo>
                      <a:pt x="0" y="43921"/>
                    </a:lnTo>
                    <a:cubicBezTo>
                      <a:pt x="0" y="7060"/>
                      <a:pt x="22384" y="-9800"/>
                      <a:pt x="50006" y="5821"/>
                    </a:cubicBezTo>
                    <a:lnTo>
                      <a:pt x="2019110" y="1142916"/>
                    </a:lnTo>
                    <a:cubicBezTo>
                      <a:pt x="2046732" y="1158823"/>
                      <a:pt x="2069116" y="1201685"/>
                      <a:pt x="2069116" y="1238166"/>
                    </a:cubicBezTo>
                    <a:lnTo>
                      <a:pt x="2069116" y="2761595"/>
                    </a:lnTo>
                    <a:cubicBezTo>
                      <a:pt x="2069116" y="2798361"/>
                      <a:pt x="2046732" y="2815315"/>
                      <a:pt x="2019110" y="2799409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2"/>
              <p:cNvSpPr/>
              <p:nvPr/>
            </p:nvSpPr>
            <p:spPr>
              <a:xfrm>
                <a:off x="5314473" y="1342497"/>
                <a:ext cx="2069020" cy="2805423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23" extrusionOk="0">
                    <a:moveTo>
                      <a:pt x="2019014" y="2799449"/>
                    </a:moveTo>
                    <a:lnTo>
                      <a:pt x="50006" y="1662545"/>
                    </a:lnTo>
                    <a:cubicBezTo>
                      <a:pt x="22384" y="1646638"/>
                      <a:pt x="0" y="1603871"/>
                      <a:pt x="0" y="1567295"/>
                    </a:cubicBezTo>
                    <a:lnTo>
                      <a:pt x="0" y="43962"/>
                    </a:lnTo>
                    <a:cubicBezTo>
                      <a:pt x="0" y="7100"/>
                      <a:pt x="22384" y="-9855"/>
                      <a:pt x="50006" y="5862"/>
                    </a:cubicBezTo>
                    <a:lnTo>
                      <a:pt x="2019014" y="1142956"/>
                    </a:lnTo>
                    <a:cubicBezTo>
                      <a:pt x="2046637" y="1158863"/>
                      <a:pt x="2069021" y="1201630"/>
                      <a:pt x="2069021" y="1238206"/>
                    </a:cubicBezTo>
                    <a:lnTo>
                      <a:pt x="2069021" y="2761635"/>
                    </a:lnTo>
                    <a:cubicBezTo>
                      <a:pt x="2069021" y="2798401"/>
                      <a:pt x="2046637" y="2815356"/>
                      <a:pt x="2019014" y="2799449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2"/>
              <p:cNvSpPr/>
              <p:nvPr/>
            </p:nvSpPr>
            <p:spPr>
              <a:xfrm>
                <a:off x="5339429" y="1375389"/>
                <a:ext cx="2018061" cy="2673878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878" extrusionOk="0">
                    <a:moveTo>
                      <a:pt x="2017014" y="2673878"/>
                    </a:moveTo>
                    <a:lnTo>
                      <a:pt x="0" y="1509352"/>
                    </a:lnTo>
                    <a:lnTo>
                      <a:pt x="1048" y="17165"/>
                    </a:lnTo>
                    <a:cubicBezTo>
                      <a:pt x="1048" y="1830"/>
                      <a:pt x="11811" y="-4361"/>
                      <a:pt x="25051" y="3259"/>
                    </a:cubicBezTo>
                    <a:lnTo>
                      <a:pt x="1994059" y="1140163"/>
                    </a:lnTo>
                    <a:cubicBezTo>
                      <a:pt x="2008213" y="1149354"/>
                      <a:pt x="2017138" y="1164747"/>
                      <a:pt x="2018062" y="1181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2"/>
              <p:cNvSpPr/>
              <p:nvPr/>
            </p:nvSpPr>
            <p:spPr>
              <a:xfrm>
                <a:off x="5339238" y="1374339"/>
                <a:ext cx="2018061" cy="2673785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785" extrusionOk="0">
                    <a:moveTo>
                      <a:pt x="2017014" y="2673785"/>
                    </a:moveTo>
                    <a:lnTo>
                      <a:pt x="0" y="1509354"/>
                    </a:lnTo>
                    <a:lnTo>
                      <a:pt x="1048" y="17072"/>
                    </a:lnTo>
                    <a:cubicBezTo>
                      <a:pt x="1048" y="1832"/>
                      <a:pt x="11811" y="-4359"/>
                      <a:pt x="25051" y="3261"/>
                    </a:cubicBezTo>
                    <a:lnTo>
                      <a:pt x="1994059" y="1140260"/>
                    </a:lnTo>
                    <a:cubicBezTo>
                      <a:pt x="2008232" y="1149481"/>
                      <a:pt x="2017147" y="1164911"/>
                      <a:pt x="2018062" y="11817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2"/>
              <p:cNvSpPr/>
              <p:nvPr/>
            </p:nvSpPr>
            <p:spPr>
              <a:xfrm>
                <a:off x="3860721" y="3051171"/>
                <a:ext cx="3440851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51" h="1986608" extrusionOk="0">
                    <a:moveTo>
                      <a:pt x="1987629" y="1975838"/>
                    </a:moveTo>
                    <a:lnTo>
                      <a:pt x="18621" y="838934"/>
                    </a:lnTo>
                    <a:cubicBezTo>
                      <a:pt x="-9002" y="823027"/>
                      <a:pt x="-5477" y="795214"/>
                      <a:pt x="26432" y="776736"/>
                    </a:cubicBezTo>
                    <a:lnTo>
                      <a:pt x="1345454" y="15212"/>
                    </a:lnTo>
                    <a:cubicBezTo>
                      <a:pt x="1377362" y="-3172"/>
                      <a:pt x="1425559" y="-5172"/>
                      <a:pt x="1453181" y="10735"/>
                    </a:cubicBezTo>
                    <a:lnTo>
                      <a:pt x="3422189" y="1147544"/>
                    </a:lnTo>
                    <a:cubicBezTo>
                      <a:pt x="3449812" y="1163546"/>
                      <a:pt x="3446383" y="1191359"/>
                      <a:pt x="3414474" y="1209742"/>
                    </a:cubicBezTo>
                    <a:lnTo>
                      <a:pt x="2095452" y="1971742"/>
                    </a:lnTo>
                    <a:cubicBezTo>
                      <a:pt x="2063829" y="1989744"/>
                      <a:pt x="2015347" y="1991745"/>
                      <a:pt x="1987629" y="197583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2"/>
              <p:cNvSpPr/>
              <p:nvPr/>
            </p:nvSpPr>
            <p:spPr>
              <a:xfrm>
                <a:off x="3903733" y="3024882"/>
                <a:ext cx="3440892" cy="1987084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7084" extrusionOk="0">
                    <a:moveTo>
                      <a:pt x="1987670" y="1976314"/>
                    </a:moveTo>
                    <a:lnTo>
                      <a:pt x="18662" y="839410"/>
                    </a:lnTo>
                    <a:cubicBezTo>
                      <a:pt x="-8961" y="823503"/>
                      <a:pt x="-5532" y="795690"/>
                      <a:pt x="26377" y="777212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8020"/>
                    </a:lnTo>
                    <a:cubicBezTo>
                      <a:pt x="3449853" y="1164022"/>
                      <a:pt x="3446424" y="1191835"/>
                      <a:pt x="3414515" y="1210218"/>
                    </a:cubicBezTo>
                    <a:lnTo>
                      <a:pt x="2095493" y="1972218"/>
                    </a:lnTo>
                    <a:cubicBezTo>
                      <a:pt x="2063584" y="1990220"/>
                      <a:pt x="2015292" y="1992221"/>
                      <a:pt x="1987670" y="1976314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2"/>
              <p:cNvSpPr/>
              <p:nvPr/>
            </p:nvSpPr>
            <p:spPr>
              <a:xfrm>
                <a:off x="3903726" y="3801522"/>
                <a:ext cx="41719" cy="37052"/>
              </a:xfrm>
              <a:custGeom>
                <a:avLst/>
                <a:gdLst/>
                <a:ahLst/>
                <a:cxnLst/>
                <a:rect l="l" t="t" r="r" b="b"/>
                <a:pathLst>
                  <a:path w="41719" h="37052" extrusionOk="0">
                    <a:moveTo>
                      <a:pt x="0" y="37052"/>
                    </a:moveTo>
                    <a:lnTo>
                      <a:pt x="0" y="0"/>
                    </a:lnTo>
                    <a:lnTo>
                      <a:pt x="41719" y="17431"/>
                    </a:lnTo>
                    <a:lnTo>
                      <a:pt x="0" y="37052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2"/>
              <p:cNvSpPr/>
              <p:nvPr/>
            </p:nvSpPr>
            <p:spPr>
              <a:xfrm>
                <a:off x="7313771" y="4164425"/>
                <a:ext cx="30860" cy="40671"/>
              </a:xfrm>
              <a:custGeom>
                <a:avLst/>
                <a:gdLst/>
                <a:ahLst/>
                <a:cxnLst/>
                <a:rect l="l" t="t" r="r" b="b"/>
                <a:pathLst>
                  <a:path w="30860" h="40671" extrusionOk="0">
                    <a:moveTo>
                      <a:pt x="30861" y="36290"/>
                    </a:moveTo>
                    <a:lnTo>
                      <a:pt x="30861" y="0"/>
                    </a:lnTo>
                    <a:lnTo>
                      <a:pt x="0" y="10573"/>
                    </a:lnTo>
                    <a:lnTo>
                      <a:pt x="20479" y="40672"/>
                    </a:lnTo>
                    <a:lnTo>
                      <a:pt x="30861" y="36290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2"/>
              <p:cNvSpPr/>
              <p:nvPr/>
            </p:nvSpPr>
            <p:spPr>
              <a:xfrm>
                <a:off x="3903733" y="2994046"/>
                <a:ext cx="3440892" cy="198661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18" extrusionOk="0">
                    <a:moveTo>
                      <a:pt x="1987670" y="1975813"/>
                    </a:moveTo>
                    <a:lnTo>
                      <a:pt x="18662" y="839005"/>
                    </a:lnTo>
                    <a:cubicBezTo>
                      <a:pt x="-8961" y="823098"/>
                      <a:pt x="-5532" y="795190"/>
                      <a:pt x="26377" y="776806"/>
                    </a:cubicBezTo>
                    <a:lnTo>
                      <a:pt x="1345495" y="15283"/>
                    </a:lnTo>
                    <a:cubicBezTo>
                      <a:pt x="1377308" y="-3196"/>
                      <a:pt x="1425600" y="-5196"/>
                      <a:pt x="1453222" y="10806"/>
                    </a:cubicBezTo>
                    <a:lnTo>
                      <a:pt x="3422230" y="1147615"/>
                    </a:lnTo>
                    <a:cubicBezTo>
                      <a:pt x="3449853" y="1163521"/>
                      <a:pt x="3446424" y="1191430"/>
                      <a:pt x="3414515" y="1209813"/>
                    </a:cubicBezTo>
                    <a:lnTo>
                      <a:pt x="2095493" y="1971336"/>
                    </a:lnTo>
                    <a:cubicBezTo>
                      <a:pt x="2063584" y="1989815"/>
                      <a:pt x="2015292" y="1991815"/>
                      <a:pt x="1987670" y="1975813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2"/>
              <p:cNvSpPr/>
              <p:nvPr/>
            </p:nvSpPr>
            <p:spPr>
              <a:xfrm>
                <a:off x="3903733" y="2989259"/>
                <a:ext cx="3440892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08" extrusionOk="0">
                    <a:moveTo>
                      <a:pt x="1987670" y="1975838"/>
                    </a:moveTo>
                    <a:lnTo>
                      <a:pt x="18662" y="838934"/>
                    </a:lnTo>
                    <a:cubicBezTo>
                      <a:pt x="-8961" y="823027"/>
                      <a:pt x="-5532" y="795214"/>
                      <a:pt x="26377" y="776736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7544"/>
                    </a:lnTo>
                    <a:cubicBezTo>
                      <a:pt x="3449853" y="1163546"/>
                      <a:pt x="3446424" y="1191359"/>
                      <a:pt x="3414515" y="1209742"/>
                    </a:cubicBezTo>
                    <a:lnTo>
                      <a:pt x="2095493" y="1971742"/>
                    </a:lnTo>
                    <a:cubicBezTo>
                      <a:pt x="2063584" y="1989744"/>
                      <a:pt x="2015292" y="1991745"/>
                      <a:pt x="1987670" y="1975838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2"/>
              <p:cNvSpPr/>
              <p:nvPr/>
            </p:nvSpPr>
            <p:spPr>
              <a:xfrm>
                <a:off x="5115918" y="3136967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2082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2"/>
              <p:cNvSpPr/>
              <p:nvPr/>
            </p:nvSpPr>
            <p:spPr>
              <a:xfrm>
                <a:off x="5245712" y="3211893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1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2"/>
              <p:cNvSpPr/>
              <p:nvPr/>
            </p:nvSpPr>
            <p:spPr>
              <a:xfrm>
                <a:off x="5376617" y="3287669"/>
                <a:ext cx="220517" cy="127212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2" extrusionOk="0">
                    <a:moveTo>
                      <a:pt x="97114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7002" y="128100"/>
                      <a:pt x="106353" y="128529"/>
                      <a:pt x="9711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2"/>
              <p:cNvSpPr/>
              <p:nvPr/>
            </p:nvSpPr>
            <p:spPr>
              <a:xfrm>
                <a:off x="5505300" y="3361757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2"/>
              <p:cNvSpPr/>
              <p:nvPr/>
            </p:nvSpPr>
            <p:spPr>
              <a:xfrm>
                <a:off x="5635055" y="3436683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2"/>
              <p:cNvSpPr/>
              <p:nvPr/>
            </p:nvSpPr>
            <p:spPr>
              <a:xfrm>
                <a:off x="5764856" y="3511602"/>
                <a:ext cx="220517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7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8" y="128234"/>
                      <a:pt x="106077" y="128652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2"/>
              <p:cNvSpPr/>
              <p:nvPr/>
            </p:nvSpPr>
            <p:spPr>
              <a:xfrm>
                <a:off x="5894611" y="3586162"/>
                <a:ext cx="220563" cy="12754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9" extrusionOk="0">
                    <a:moveTo>
                      <a:pt x="96613" y="12477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2"/>
                      <a:pt x="213390" y="72676"/>
                    </a:cubicBezTo>
                    <a:lnTo>
                      <a:pt x="125950" y="123158"/>
                    </a:lnTo>
                    <a:cubicBezTo>
                      <a:pt x="116997" y="128378"/>
                      <a:pt x="106081" y="128978"/>
                      <a:pt x="96613" y="12477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2"/>
              <p:cNvSpPr/>
              <p:nvPr/>
            </p:nvSpPr>
            <p:spPr>
              <a:xfrm>
                <a:off x="6024246" y="3661473"/>
                <a:ext cx="220563" cy="12723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38" extrusionOk="0">
                    <a:moveTo>
                      <a:pt x="9689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576" y="-902"/>
                      <a:pt x="114397" y="-1359"/>
                      <a:pt x="123760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855" y="123190"/>
                    </a:lnTo>
                    <a:cubicBezTo>
                      <a:pt x="116930" y="128114"/>
                      <a:pt x="106215" y="128571"/>
                      <a:pt x="9689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2"/>
              <p:cNvSpPr/>
              <p:nvPr/>
            </p:nvSpPr>
            <p:spPr>
              <a:xfrm>
                <a:off x="6154238" y="3736400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7" y="4163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4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2"/>
              <p:cNvSpPr/>
              <p:nvPr/>
            </p:nvSpPr>
            <p:spPr>
              <a:xfrm>
                <a:off x="6283993" y="3811354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6" y="67131"/>
                      <a:pt x="-1494" y="59606"/>
                      <a:pt x="7174" y="54558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49" y="128167"/>
                      <a:pt x="106100" y="128624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2"/>
              <p:cNvSpPr/>
              <p:nvPr/>
            </p:nvSpPr>
            <p:spPr>
              <a:xfrm>
                <a:off x="6413794" y="3886299"/>
                <a:ext cx="220517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46" extrusionOk="0">
                    <a:moveTo>
                      <a:pt x="96733" y="124393"/>
                    </a:moveTo>
                    <a:lnTo>
                      <a:pt x="5008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12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623"/>
                      <a:pt x="213414" y="72672"/>
                    </a:cubicBezTo>
                    <a:lnTo>
                      <a:pt x="125880" y="123154"/>
                    </a:lnTo>
                    <a:cubicBezTo>
                      <a:pt x="116898" y="128136"/>
                      <a:pt x="106096" y="128593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2"/>
              <p:cNvSpPr/>
              <p:nvPr/>
            </p:nvSpPr>
            <p:spPr>
              <a:xfrm>
                <a:off x="6543549" y="396122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6" y="67087"/>
                      <a:pt x="-1494" y="59563"/>
                      <a:pt x="7174" y="54609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2"/>
              <p:cNvSpPr/>
              <p:nvPr/>
            </p:nvSpPr>
            <p:spPr>
              <a:xfrm>
                <a:off x="6673375" y="4036144"/>
                <a:ext cx="220524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6"/>
                      <a:pt x="114416" y="-1344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138"/>
                    </a:lnTo>
                    <a:cubicBezTo>
                      <a:pt x="116902" y="128215"/>
                      <a:pt x="106062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2"/>
              <p:cNvSpPr/>
              <p:nvPr/>
            </p:nvSpPr>
            <p:spPr>
              <a:xfrm>
                <a:off x="6803525" y="4111089"/>
                <a:ext cx="283033" cy="163345"/>
              </a:xfrm>
              <a:custGeom>
                <a:avLst/>
                <a:gdLst/>
                <a:ahLst/>
                <a:cxnLst/>
                <a:rect l="l" t="t" r="r" b="b"/>
                <a:pathLst>
                  <a:path w="283033" h="163345" extrusionOk="0">
                    <a:moveTo>
                      <a:pt x="159249" y="160492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278026" y="91912"/>
                    </a:lnTo>
                    <a:cubicBezTo>
                      <a:pt x="285455" y="96198"/>
                      <a:pt x="284503" y="103723"/>
                      <a:pt x="275930" y="108772"/>
                    </a:cubicBezTo>
                    <a:lnTo>
                      <a:pt x="188396" y="159254"/>
                    </a:lnTo>
                    <a:cubicBezTo>
                      <a:pt x="179414" y="164236"/>
                      <a:pt x="168612" y="164693"/>
                      <a:pt x="159249" y="1604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2"/>
              <p:cNvSpPr/>
              <p:nvPr/>
            </p:nvSpPr>
            <p:spPr>
              <a:xfrm>
                <a:off x="5182617" y="332072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80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68" y="128234"/>
                      <a:pt x="106148" y="128653"/>
                      <a:pt x="9680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2"/>
              <p:cNvSpPr/>
              <p:nvPr/>
            </p:nvSpPr>
            <p:spPr>
              <a:xfrm>
                <a:off x="5312634" y="3395587"/>
                <a:ext cx="220563" cy="12754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8" extrusionOk="0">
                    <a:moveTo>
                      <a:pt x="96709" y="12456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6141" y="123424"/>
                    </a:lnTo>
                    <a:cubicBezTo>
                      <a:pt x="117073" y="128491"/>
                      <a:pt x="106138" y="128910"/>
                      <a:pt x="96709" y="1245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2"/>
              <p:cNvSpPr/>
              <p:nvPr/>
            </p:nvSpPr>
            <p:spPr>
              <a:xfrm>
                <a:off x="5442650" y="3470843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15485" y="55883"/>
                    </a:lnTo>
                    <a:cubicBezTo>
                      <a:pt x="223010" y="60170"/>
                      <a:pt x="222058" y="67694"/>
                      <a:pt x="213390" y="72647"/>
                    </a:cubicBezTo>
                    <a:lnTo>
                      <a:pt x="125950" y="123225"/>
                    </a:lnTo>
                    <a:cubicBezTo>
                      <a:pt x="116940" y="128226"/>
                      <a:pt x="106081" y="128645"/>
                      <a:pt x="96709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2"/>
              <p:cNvSpPr/>
              <p:nvPr/>
            </p:nvSpPr>
            <p:spPr>
              <a:xfrm>
                <a:off x="5572666" y="354593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2"/>
              <p:cNvSpPr/>
              <p:nvPr/>
            </p:nvSpPr>
            <p:spPr>
              <a:xfrm>
                <a:off x="5701635" y="3620377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2"/>
              <p:cNvSpPr/>
              <p:nvPr/>
            </p:nvSpPr>
            <p:spPr>
              <a:xfrm>
                <a:off x="5831651" y="3695149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2"/>
              <p:cNvSpPr/>
              <p:nvPr/>
            </p:nvSpPr>
            <p:spPr>
              <a:xfrm>
                <a:off x="5961667" y="377049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2"/>
              <p:cNvSpPr/>
              <p:nvPr/>
            </p:nvSpPr>
            <p:spPr>
              <a:xfrm>
                <a:off x="6091683" y="3845548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6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2"/>
              <p:cNvSpPr/>
              <p:nvPr/>
            </p:nvSpPr>
            <p:spPr>
              <a:xfrm>
                <a:off x="6221700" y="3920605"/>
                <a:ext cx="220524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7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891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873" y="128234"/>
                      <a:pt x="106053" y="12865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2"/>
              <p:cNvSpPr/>
              <p:nvPr/>
            </p:nvSpPr>
            <p:spPr>
              <a:xfrm>
                <a:off x="6351691" y="3995706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33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898" y="128190"/>
                      <a:pt x="106077" y="128609"/>
                      <a:pt x="96733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2"/>
              <p:cNvSpPr/>
              <p:nvPr/>
            </p:nvSpPr>
            <p:spPr>
              <a:xfrm>
                <a:off x="6481517" y="4070763"/>
                <a:ext cx="220517" cy="12721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5" extrusionOk="0">
                    <a:moveTo>
                      <a:pt x="96924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09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955" y="128124"/>
                      <a:pt x="106210" y="128543"/>
                      <a:pt x="96924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2"/>
              <p:cNvSpPr/>
              <p:nvPr/>
            </p:nvSpPr>
            <p:spPr>
              <a:xfrm>
                <a:off x="6611724" y="4145820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7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79" y="123190"/>
                    </a:lnTo>
                    <a:cubicBezTo>
                      <a:pt x="11689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2"/>
              <p:cNvSpPr/>
              <p:nvPr/>
            </p:nvSpPr>
            <p:spPr>
              <a:xfrm>
                <a:off x="4990117" y="3209572"/>
                <a:ext cx="283047" cy="163399"/>
              </a:xfrm>
              <a:custGeom>
                <a:avLst/>
                <a:gdLst/>
                <a:ahLst/>
                <a:cxnLst/>
                <a:rect l="l" t="t" r="r" b="b"/>
                <a:pathLst>
                  <a:path w="283047" h="163399" extrusionOk="0">
                    <a:moveTo>
                      <a:pt x="159288" y="1604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77969" y="91888"/>
                    </a:lnTo>
                    <a:cubicBezTo>
                      <a:pt x="285494" y="96269"/>
                      <a:pt x="284542" y="103794"/>
                      <a:pt x="275874" y="108747"/>
                    </a:cubicBezTo>
                    <a:lnTo>
                      <a:pt x="188434" y="159325"/>
                    </a:lnTo>
                    <a:cubicBezTo>
                      <a:pt x="179452" y="164325"/>
                      <a:pt x="168632" y="164745"/>
                      <a:pt x="159288" y="1604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2"/>
              <p:cNvSpPr/>
              <p:nvPr/>
            </p:nvSpPr>
            <p:spPr>
              <a:xfrm>
                <a:off x="6648640" y="4220618"/>
                <a:ext cx="313122" cy="199558"/>
              </a:xfrm>
              <a:custGeom>
                <a:avLst/>
                <a:gdLst/>
                <a:ahLst/>
                <a:cxnLst/>
                <a:rect l="l" t="t" r="r" b="b"/>
                <a:pathLst>
                  <a:path w="313122" h="199558" extrusionOk="0">
                    <a:moveTo>
                      <a:pt x="307467" y="56107"/>
                    </a:moveTo>
                    <a:lnTo>
                      <a:pt x="215836" y="3243"/>
                    </a:lnTo>
                    <a:cubicBezTo>
                      <a:pt x="207274" y="-1081"/>
                      <a:pt x="197158" y="-1081"/>
                      <a:pt x="188595" y="3243"/>
                    </a:cubicBezTo>
                    <a:lnTo>
                      <a:pt x="96107" y="56107"/>
                    </a:lnTo>
                    <a:cubicBezTo>
                      <a:pt x="91764" y="57564"/>
                      <a:pt x="89430" y="62260"/>
                      <a:pt x="90878" y="66594"/>
                    </a:cubicBezTo>
                    <a:cubicBezTo>
                      <a:pt x="91707" y="69061"/>
                      <a:pt x="93640" y="70994"/>
                      <a:pt x="96107" y="71823"/>
                    </a:cubicBezTo>
                    <a:lnTo>
                      <a:pt x="103442" y="76014"/>
                    </a:lnTo>
                    <a:cubicBezTo>
                      <a:pt x="107442" y="77329"/>
                      <a:pt x="109614" y="81634"/>
                      <a:pt x="108299" y="85635"/>
                    </a:cubicBezTo>
                    <a:cubicBezTo>
                      <a:pt x="107547" y="87930"/>
                      <a:pt x="105737" y="89740"/>
                      <a:pt x="103442" y="90492"/>
                    </a:cubicBezTo>
                    <a:lnTo>
                      <a:pt x="5715" y="146880"/>
                    </a:lnTo>
                    <a:cubicBezTo>
                      <a:pt x="-1905" y="151262"/>
                      <a:pt x="-1905" y="158310"/>
                      <a:pt x="5715" y="162596"/>
                    </a:cubicBezTo>
                    <a:lnTo>
                      <a:pt x="64103" y="196315"/>
                    </a:lnTo>
                    <a:cubicBezTo>
                      <a:pt x="72666" y="200639"/>
                      <a:pt x="82782" y="200639"/>
                      <a:pt x="91345" y="196315"/>
                    </a:cubicBezTo>
                    <a:lnTo>
                      <a:pt x="182690" y="143546"/>
                    </a:lnTo>
                    <a:lnTo>
                      <a:pt x="201740" y="132593"/>
                    </a:lnTo>
                    <a:lnTo>
                      <a:pt x="215360" y="124782"/>
                    </a:lnTo>
                    <a:lnTo>
                      <a:pt x="229076" y="116877"/>
                    </a:lnTo>
                    <a:lnTo>
                      <a:pt x="307848" y="71347"/>
                    </a:lnTo>
                    <a:cubicBezTo>
                      <a:pt x="314896" y="67061"/>
                      <a:pt x="314992" y="60108"/>
                      <a:pt x="307467" y="5610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2"/>
              <p:cNvSpPr/>
              <p:nvPr/>
            </p:nvSpPr>
            <p:spPr>
              <a:xfrm>
                <a:off x="4613284" y="3427765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194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2"/>
              <p:cNvSpPr/>
              <p:nvPr/>
            </p:nvSpPr>
            <p:spPr>
              <a:xfrm>
                <a:off x="4742658" y="3502501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2"/>
              <p:cNvSpPr/>
              <p:nvPr/>
            </p:nvSpPr>
            <p:spPr>
              <a:xfrm>
                <a:off x="4871721" y="3577213"/>
                <a:ext cx="220563" cy="12718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189" extrusionOk="0">
                    <a:moveTo>
                      <a:pt x="97090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3"/>
                    </a:lnTo>
                    <a:cubicBezTo>
                      <a:pt x="223010" y="60099"/>
                      <a:pt x="222058" y="67719"/>
                      <a:pt x="213390" y="72672"/>
                    </a:cubicBezTo>
                    <a:lnTo>
                      <a:pt x="125950" y="123154"/>
                    </a:lnTo>
                    <a:cubicBezTo>
                      <a:pt x="117054" y="128060"/>
                      <a:pt x="106376" y="128517"/>
                      <a:pt x="97090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2"/>
              <p:cNvSpPr/>
              <p:nvPr/>
            </p:nvSpPr>
            <p:spPr>
              <a:xfrm>
                <a:off x="5974216" y="4213507"/>
                <a:ext cx="220549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2082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2"/>
              <p:cNvSpPr/>
              <p:nvPr/>
            </p:nvSpPr>
            <p:spPr>
              <a:xfrm>
                <a:off x="6104041" y="428825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6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2"/>
              <p:cNvSpPr/>
              <p:nvPr/>
            </p:nvSpPr>
            <p:spPr>
              <a:xfrm>
                <a:off x="6233034" y="4362946"/>
                <a:ext cx="220563" cy="12735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51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4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328"/>
                    </a:lnTo>
                    <a:cubicBezTo>
                      <a:pt x="116920" y="128300"/>
                      <a:pt x="106072" y="128681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2"/>
              <p:cNvSpPr/>
              <p:nvPr/>
            </p:nvSpPr>
            <p:spPr>
              <a:xfrm>
                <a:off x="6362479" y="4438082"/>
                <a:ext cx="220563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46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3010" y="60099"/>
                      <a:pt x="222058" y="67624"/>
                      <a:pt x="213390" y="72672"/>
                    </a:cubicBezTo>
                    <a:lnTo>
                      <a:pt x="125950" y="123154"/>
                    </a:lnTo>
                    <a:cubicBezTo>
                      <a:pt x="116940" y="128136"/>
                      <a:pt x="106110" y="128593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2"/>
              <p:cNvSpPr/>
              <p:nvPr/>
            </p:nvSpPr>
            <p:spPr>
              <a:xfrm>
                <a:off x="5001523" y="3651913"/>
                <a:ext cx="253854" cy="146540"/>
              </a:xfrm>
              <a:custGeom>
                <a:avLst/>
                <a:gdLst/>
                <a:ahLst/>
                <a:cxnLst/>
                <a:rect l="l" t="t" r="r" b="b"/>
                <a:pathLst>
                  <a:path w="253854" h="146540" extrusionOk="0">
                    <a:moveTo>
                      <a:pt x="130071" y="143609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3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48847" y="75124"/>
                    </a:lnTo>
                    <a:cubicBezTo>
                      <a:pt x="256277" y="79410"/>
                      <a:pt x="255324" y="86935"/>
                      <a:pt x="246752" y="91888"/>
                    </a:cubicBezTo>
                    <a:lnTo>
                      <a:pt x="159217" y="142465"/>
                    </a:lnTo>
                    <a:cubicBezTo>
                      <a:pt x="150235" y="147466"/>
                      <a:pt x="139415" y="147885"/>
                      <a:pt x="130071" y="14360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2"/>
              <p:cNvSpPr/>
              <p:nvPr/>
            </p:nvSpPr>
            <p:spPr>
              <a:xfrm>
                <a:off x="5811458" y="4119562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3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48823" y="75057"/>
                    </a:lnTo>
                    <a:cubicBezTo>
                      <a:pt x="256348" y="79343"/>
                      <a:pt x="255395" y="86963"/>
                      <a:pt x="246727" y="91916"/>
                    </a:cubicBezTo>
                    <a:lnTo>
                      <a:pt x="159288" y="142399"/>
                    </a:lnTo>
                    <a:cubicBezTo>
                      <a:pt x="150287" y="147428"/>
                      <a:pt x="139438" y="147885"/>
                      <a:pt x="130046" y="14363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2"/>
              <p:cNvSpPr/>
              <p:nvPr/>
            </p:nvSpPr>
            <p:spPr>
              <a:xfrm>
                <a:off x="5164178" y="3745900"/>
                <a:ext cx="738494" cy="426244"/>
              </a:xfrm>
              <a:custGeom>
                <a:avLst/>
                <a:gdLst/>
                <a:ahLst/>
                <a:cxnLst/>
                <a:rect l="l" t="t" r="r" b="b"/>
                <a:pathLst>
                  <a:path w="738494" h="426244" extrusionOk="0">
                    <a:moveTo>
                      <a:pt x="614639" y="423287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733416" y="354802"/>
                    </a:lnTo>
                    <a:cubicBezTo>
                      <a:pt x="740941" y="359089"/>
                      <a:pt x="739989" y="366613"/>
                      <a:pt x="731321" y="371566"/>
                    </a:cubicBezTo>
                    <a:lnTo>
                      <a:pt x="643881" y="422144"/>
                    </a:lnTo>
                    <a:cubicBezTo>
                      <a:pt x="634880" y="427173"/>
                      <a:pt x="624012" y="427602"/>
                      <a:pt x="614639" y="42328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2"/>
              <p:cNvSpPr/>
              <p:nvPr/>
            </p:nvSpPr>
            <p:spPr>
              <a:xfrm>
                <a:off x="5092169" y="3413764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2"/>
                    </a:moveTo>
                    <a:lnTo>
                      <a:pt x="5039" y="71433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099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3"/>
                      <a:pt x="106128" y="128641"/>
                      <a:pt x="96765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2"/>
              <p:cNvSpPr/>
              <p:nvPr/>
            </p:nvSpPr>
            <p:spPr>
              <a:xfrm>
                <a:off x="5221804" y="3488595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2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2"/>
              <p:cNvSpPr/>
              <p:nvPr/>
            </p:nvSpPr>
            <p:spPr>
              <a:xfrm>
                <a:off x="5351534" y="3563461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65" y="124333"/>
                    </a:moveTo>
                    <a:lnTo>
                      <a:pt x="5039" y="71469"/>
                    </a:lnTo>
                    <a:cubicBezTo>
                      <a:pt x="-2390" y="67087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542" y="55848"/>
                    </a:lnTo>
                    <a:cubicBezTo>
                      <a:pt x="222972" y="60134"/>
                      <a:pt x="222019" y="67659"/>
                      <a:pt x="213447" y="72707"/>
                    </a:cubicBezTo>
                    <a:lnTo>
                      <a:pt x="125912" y="123190"/>
                    </a:lnTo>
                    <a:cubicBezTo>
                      <a:pt x="116930" y="128190"/>
                      <a:pt x="106109" y="128609"/>
                      <a:pt x="96765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2"/>
              <p:cNvSpPr/>
              <p:nvPr/>
            </p:nvSpPr>
            <p:spPr>
              <a:xfrm>
                <a:off x="5481392" y="3638284"/>
                <a:ext cx="220517" cy="12722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25" extrusionOk="0">
                    <a:moveTo>
                      <a:pt x="96447" y="124090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774" y="128234"/>
                      <a:pt x="105830" y="128557"/>
                      <a:pt x="96447" y="124090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2"/>
              <p:cNvSpPr/>
              <p:nvPr/>
            </p:nvSpPr>
            <p:spPr>
              <a:xfrm>
                <a:off x="5610742" y="3713151"/>
                <a:ext cx="220517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64" extrusionOk="0">
                    <a:moveTo>
                      <a:pt x="96733" y="124376"/>
                    </a:moveTo>
                    <a:lnTo>
                      <a:pt x="5007" y="71417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6"/>
                      <a:pt x="114440" y="-1344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138"/>
                    </a:lnTo>
                    <a:cubicBezTo>
                      <a:pt x="116917" y="128167"/>
                      <a:pt x="106096" y="128624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2"/>
              <p:cNvSpPr/>
              <p:nvPr/>
            </p:nvSpPr>
            <p:spPr>
              <a:xfrm>
                <a:off x="5740377" y="3788001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2"/>
              <p:cNvSpPr/>
              <p:nvPr/>
            </p:nvSpPr>
            <p:spPr>
              <a:xfrm>
                <a:off x="5870012" y="3862832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0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2"/>
              <p:cNvSpPr/>
              <p:nvPr/>
            </p:nvSpPr>
            <p:spPr>
              <a:xfrm>
                <a:off x="5999266" y="3937698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2"/>
              <p:cNvSpPr/>
              <p:nvPr/>
            </p:nvSpPr>
            <p:spPr>
              <a:xfrm>
                <a:off x="6129021" y="4012522"/>
                <a:ext cx="220524" cy="12723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37" extrusionOk="0">
                    <a:moveTo>
                      <a:pt x="9699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949" y="128138"/>
                      <a:pt x="106262" y="128557"/>
                      <a:pt x="9699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2"/>
              <p:cNvSpPr/>
              <p:nvPr/>
            </p:nvSpPr>
            <p:spPr>
              <a:xfrm>
                <a:off x="6258942" y="4087388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3" y="54653"/>
                    </a:cubicBezTo>
                    <a:lnTo>
                      <a:pt x="94613" y="4075"/>
                    </a:lnTo>
                    <a:cubicBezTo>
                      <a:pt x="103595" y="-925"/>
                      <a:pt x="114415" y="-1345"/>
                      <a:pt x="123760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2"/>
              <p:cNvSpPr/>
              <p:nvPr/>
            </p:nvSpPr>
            <p:spPr>
              <a:xfrm>
                <a:off x="6388578" y="4161853"/>
                <a:ext cx="220563" cy="127285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5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7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3"/>
                      <a:pt x="213390" y="72676"/>
                    </a:cubicBezTo>
                    <a:lnTo>
                      <a:pt x="125950" y="123158"/>
                    </a:lnTo>
                    <a:cubicBezTo>
                      <a:pt x="116949" y="128187"/>
                      <a:pt x="106100" y="128645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2"/>
              <p:cNvSpPr/>
              <p:nvPr/>
            </p:nvSpPr>
            <p:spPr>
              <a:xfrm>
                <a:off x="6518213" y="4237101"/>
                <a:ext cx="221039" cy="127370"/>
              </a:xfrm>
              <a:custGeom>
                <a:avLst/>
                <a:gdLst/>
                <a:ahLst/>
                <a:cxnLst/>
                <a:rect l="l" t="t" r="r" b="b"/>
                <a:pathLst>
                  <a:path w="221039" h="127370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3" y="54578"/>
                    </a:cubicBezTo>
                    <a:lnTo>
                      <a:pt x="94613" y="4095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962" y="55816"/>
                    </a:lnTo>
                    <a:cubicBezTo>
                      <a:pt x="223486" y="60103"/>
                      <a:pt x="222534" y="67627"/>
                      <a:pt x="213866" y="72676"/>
                    </a:cubicBezTo>
                    <a:lnTo>
                      <a:pt x="126427" y="123158"/>
                    </a:lnTo>
                    <a:cubicBezTo>
                      <a:pt x="117292" y="128302"/>
                      <a:pt x="106243" y="128759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2"/>
              <p:cNvSpPr/>
              <p:nvPr/>
            </p:nvSpPr>
            <p:spPr>
              <a:xfrm>
                <a:off x="4864578" y="3282378"/>
                <a:ext cx="318480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318480" h="183800" extrusionOk="0">
                    <a:moveTo>
                      <a:pt x="194721" y="180911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313402" y="112331"/>
                    </a:lnTo>
                    <a:cubicBezTo>
                      <a:pt x="320927" y="116713"/>
                      <a:pt x="319975" y="124237"/>
                      <a:pt x="311307" y="129190"/>
                    </a:cubicBezTo>
                    <a:lnTo>
                      <a:pt x="223867" y="179673"/>
                    </a:lnTo>
                    <a:cubicBezTo>
                      <a:pt x="214904" y="184702"/>
                      <a:pt x="204084" y="185159"/>
                      <a:pt x="194721" y="18091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2"/>
              <p:cNvSpPr/>
              <p:nvPr/>
            </p:nvSpPr>
            <p:spPr>
              <a:xfrm>
                <a:off x="4902011" y="3449213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3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2"/>
              <p:cNvSpPr/>
              <p:nvPr/>
            </p:nvSpPr>
            <p:spPr>
              <a:xfrm>
                <a:off x="5031646" y="352368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2915" y="60099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4"/>
                      <a:pt x="106072" y="128641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2"/>
              <p:cNvSpPr/>
              <p:nvPr/>
            </p:nvSpPr>
            <p:spPr>
              <a:xfrm>
                <a:off x="5161066" y="359889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2"/>
              <p:cNvSpPr/>
              <p:nvPr/>
            </p:nvSpPr>
            <p:spPr>
              <a:xfrm>
                <a:off x="5290892" y="3673717"/>
                <a:ext cx="220517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8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7" y="128234"/>
                      <a:pt x="106077" y="128653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2"/>
              <p:cNvSpPr/>
              <p:nvPr/>
            </p:nvSpPr>
            <p:spPr>
              <a:xfrm>
                <a:off x="5420495" y="3748758"/>
                <a:ext cx="220334" cy="127131"/>
              </a:xfrm>
              <a:custGeom>
                <a:avLst/>
                <a:gdLst/>
                <a:ahLst/>
                <a:cxnLst/>
                <a:rect l="l" t="t" r="r" b="b"/>
                <a:pathLst>
                  <a:path w="220334" h="127131" extrusionOk="0">
                    <a:moveTo>
                      <a:pt x="96765" y="124202"/>
                    </a:moveTo>
                    <a:lnTo>
                      <a:pt x="5039" y="71243"/>
                    </a:lnTo>
                    <a:cubicBezTo>
                      <a:pt x="-2390" y="66957"/>
                      <a:pt x="-1533" y="59432"/>
                      <a:pt x="7135" y="54384"/>
                    </a:cubicBezTo>
                    <a:lnTo>
                      <a:pt x="94479" y="4092"/>
                    </a:lnTo>
                    <a:cubicBezTo>
                      <a:pt x="103461" y="-890"/>
                      <a:pt x="114263" y="-1347"/>
                      <a:pt x="123626" y="2854"/>
                    </a:cubicBezTo>
                    <a:lnTo>
                      <a:pt x="215256" y="55813"/>
                    </a:lnTo>
                    <a:cubicBezTo>
                      <a:pt x="222781" y="60099"/>
                      <a:pt x="221828" y="67719"/>
                      <a:pt x="213161" y="72672"/>
                    </a:cubicBezTo>
                    <a:lnTo>
                      <a:pt x="125721" y="123154"/>
                    </a:lnTo>
                    <a:cubicBezTo>
                      <a:pt x="116777" y="128060"/>
                      <a:pt x="106043" y="128450"/>
                      <a:pt x="96765" y="12420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2"/>
              <p:cNvSpPr/>
              <p:nvPr/>
            </p:nvSpPr>
            <p:spPr>
              <a:xfrm>
                <a:off x="5550092" y="3823398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2"/>
              <p:cNvSpPr/>
              <p:nvPr/>
            </p:nvSpPr>
            <p:spPr>
              <a:xfrm>
                <a:off x="5679727" y="3898222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2"/>
              <p:cNvSpPr/>
              <p:nvPr/>
            </p:nvSpPr>
            <p:spPr>
              <a:xfrm>
                <a:off x="5809362" y="397307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4"/>
                    </a:cubicBezTo>
                    <a:lnTo>
                      <a:pt x="215485" y="55813"/>
                    </a:lnTo>
                    <a:cubicBezTo>
                      <a:pt x="222915" y="60194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3"/>
                      <a:pt x="106072" y="128641"/>
                      <a:pt x="96709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2"/>
              <p:cNvSpPr/>
              <p:nvPr/>
            </p:nvSpPr>
            <p:spPr>
              <a:xfrm>
                <a:off x="5938592" y="4047903"/>
                <a:ext cx="220517" cy="126979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6979" extrusionOk="0">
                    <a:moveTo>
                      <a:pt x="97114" y="124047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45" y="127924"/>
                      <a:pt x="106315" y="128238"/>
                      <a:pt x="97114" y="12404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2"/>
              <p:cNvSpPr/>
              <p:nvPr/>
            </p:nvSpPr>
            <p:spPr>
              <a:xfrm>
                <a:off x="6068608" y="4122734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80" y="123225"/>
                    </a:lnTo>
                    <a:cubicBezTo>
                      <a:pt x="116898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2"/>
              <p:cNvSpPr/>
              <p:nvPr/>
            </p:nvSpPr>
            <p:spPr>
              <a:xfrm>
                <a:off x="6198212" y="4197576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3"/>
                    </a:moveTo>
                    <a:lnTo>
                      <a:pt x="5039" y="71434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194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4"/>
                      <a:pt x="106128" y="128641"/>
                      <a:pt x="96765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2"/>
              <p:cNvSpPr/>
              <p:nvPr/>
            </p:nvSpPr>
            <p:spPr>
              <a:xfrm>
                <a:off x="6327808" y="4272442"/>
                <a:ext cx="380989" cy="219907"/>
              </a:xfrm>
              <a:custGeom>
                <a:avLst/>
                <a:gdLst/>
                <a:ahLst/>
                <a:cxnLst/>
                <a:rect l="l" t="t" r="r" b="b"/>
                <a:pathLst>
                  <a:path w="380989" h="219907" extrusionOk="0">
                    <a:moveTo>
                      <a:pt x="257205" y="216975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624" y="-890"/>
                      <a:pt x="114454" y="-1347"/>
                      <a:pt x="123855" y="2854"/>
                    </a:cubicBezTo>
                    <a:lnTo>
                      <a:pt x="375982" y="148396"/>
                    </a:lnTo>
                    <a:cubicBezTo>
                      <a:pt x="383411" y="152777"/>
                      <a:pt x="382459" y="160302"/>
                      <a:pt x="373886" y="165255"/>
                    </a:cubicBezTo>
                    <a:lnTo>
                      <a:pt x="286351" y="215832"/>
                    </a:lnTo>
                    <a:cubicBezTo>
                      <a:pt x="277369" y="220833"/>
                      <a:pt x="266549" y="221252"/>
                      <a:pt x="257205" y="21697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2"/>
              <p:cNvSpPr/>
              <p:nvPr/>
            </p:nvSpPr>
            <p:spPr>
              <a:xfrm>
                <a:off x="4739038" y="3355149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6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48823" y="75088"/>
                    </a:lnTo>
                    <a:cubicBezTo>
                      <a:pt x="256348" y="79375"/>
                      <a:pt x="255395" y="86899"/>
                      <a:pt x="246727" y="91948"/>
                    </a:cubicBezTo>
                    <a:lnTo>
                      <a:pt x="159288" y="142430"/>
                    </a:lnTo>
                    <a:cubicBezTo>
                      <a:pt x="150277" y="147412"/>
                      <a:pt x="139447" y="147879"/>
                      <a:pt x="130046" y="1436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2"/>
              <p:cNvSpPr/>
              <p:nvPr/>
            </p:nvSpPr>
            <p:spPr>
              <a:xfrm>
                <a:off x="5246664" y="3087528"/>
                <a:ext cx="1926000" cy="1111651"/>
              </a:xfrm>
              <a:custGeom>
                <a:avLst/>
                <a:gdLst/>
                <a:ahLst/>
                <a:cxnLst/>
                <a:rect l="l" t="t" r="r" b="b"/>
                <a:pathLst>
                  <a:path w="1926000" h="1111651" extrusionOk="0">
                    <a:moveTo>
                      <a:pt x="1845936" y="1108805"/>
                    </a:moveTo>
                    <a:lnTo>
                      <a:pt x="5039" y="46196"/>
                    </a:lnTo>
                    <a:cubicBezTo>
                      <a:pt x="-2390" y="41910"/>
                      <a:pt x="-1533" y="34290"/>
                      <a:pt x="7135" y="29337"/>
                    </a:cubicBezTo>
                    <a:lnTo>
                      <a:pt x="50855" y="4096"/>
                    </a:lnTo>
                    <a:cubicBezTo>
                      <a:pt x="59865" y="-886"/>
                      <a:pt x="70695" y="-1353"/>
                      <a:pt x="80097" y="2857"/>
                    </a:cubicBezTo>
                    <a:lnTo>
                      <a:pt x="1920993" y="1065371"/>
                    </a:lnTo>
                    <a:cubicBezTo>
                      <a:pt x="1928423" y="1069658"/>
                      <a:pt x="1927470" y="1077182"/>
                      <a:pt x="1918898" y="1082230"/>
                    </a:cubicBezTo>
                    <a:lnTo>
                      <a:pt x="1875083" y="1107472"/>
                    </a:lnTo>
                    <a:cubicBezTo>
                      <a:pt x="1866129" y="1112529"/>
                      <a:pt x="1855309" y="1113025"/>
                      <a:pt x="1845936" y="110880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2"/>
              <p:cNvSpPr/>
              <p:nvPr/>
            </p:nvSpPr>
            <p:spPr>
              <a:xfrm>
                <a:off x="4501288" y="3792632"/>
                <a:ext cx="1451798" cy="838156"/>
              </a:xfrm>
              <a:custGeom>
                <a:avLst/>
                <a:gdLst/>
                <a:ahLst/>
                <a:cxnLst/>
                <a:rect l="l" t="t" r="r" b="b"/>
                <a:pathLst>
                  <a:path w="1451798" h="838156" extrusionOk="0">
                    <a:moveTo>
                      <a:pt x="1450884" y="524573"/>
                    </a:moveTo>
                    <a:cubicBezTo>
                      <a:pt x="1448283" y="530298"/>
                      <a:pt x="1443816" y="534965"/>
                      <a:pt x="1438216" y="537813"/>
                    </a:cubicBezTo>
                    <a:lnTo>
                      <a:pt x="931581" y="830231"/>
                    </a:lnTo>
                    <a:cubicBezTo>
                      <a:pt x="914321" y="839889"/>
                      <a:pt x="893500" y="840766"/>
                      <a:pt x="875479" y="832612"/>
                    </a:cubicBezTo>
                    <a:lnTo>
                      <a:pt x="9751" y="332740"/>
                    </a:lnTo>
                    <a:cubicBezTo>
                      <a:pt x="5808" y="330683"/>
                      <a:pt x="2709" y="327311"/>
                      <a:pt x="988" y="323215"/>
                    </a:cubicBezTo>
                    <a:cubicBezTo>
                      <a:pt x="-2155" y="315595"/>
                      <a:pt x="2226" y="306641"/>
                      <a:pt x="13752" y="299974"/>
                    </a:cubicBezTo>
                    <a:lnTo>
                      <a:pt x="520387" y="7842"/>
                    </a:lnTo>
                    <a:cubicBezTo>
                      <a:pt x="537674" y="-1740"/>
                      <a:pt x="558477" y="-2588"/>
                      <a:pt x="576489" y="5556"/>
                    </a:cubicBezTo>
                    <a:lnTo>
                      <a:pt x="1442311" y="505428"/>
                    </a:lnTo>
                    <a:cubicBezTo>
                      <a:pt x="1449874" y="508438"/>
                      <a:pt x="1453675" y="516925"/>
                      <a:pt x="1450884" y="52457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2"/>
              <p:cNvSpPr/>
              <p:nvPr/>
            </p:nvSpPr>
            <p:spPr>
              <a:xfrm>
                <a:off x="4502277" y="3802740"/>
                <a:ext cx="1449895" cy="828048"/>
              </a:xfrm>
              <a:custGeom>
                <a:avLst/>
                <a:gdLst/>
                <a:ahLst/>
                <a:cxnLst/>
                <a:rect l="l" t="t" r="r" b="b"/>
                <a:pathLst>
                  <a:path w="1449895" h="828048" extrusionOk="0">
                    <a:moveTo>
                      <a:pt x="1449896" y="514465"/>
                    </a:moveTo>
                    <a:cubicBezTo>
                      <a:pt x="1447295" y="520190"/>
                      <a:pt x="1442828" y="524857"/>
                      <a:pt x="1437227" y="527705"/>
                    </a:cubicBezTo>
                    <a:lnTo>
                      <a:pt x="930593" y="820123"/>
                    </a:lnTo>
                    <a:cubicBezTo>
                      <a:pt x="913333" y="829781"/>
                      <a:pt x="892512" y="830657"/>
                      <a:pt x="874490" y="822504"/>
                    </a:cubicBezTo>
                    <a:lnTo>
                      <a:pt x="8763" y="322632"/>
                    </a:lnTo>
                    <a:cubicBezTo>
                      <a:pt x="4820" y="320575"/>
                      <a:pt x="1720" y="317203"/>
                      <a:pt x="0" y="313107"/>
                    </a:cubicBezTo>
                    <a:cubicBezTo>
                      <a:pt x="2669" y="307582"/>
                      <a:pt x="7089" y="303096"/>
                      <a:pt x="12573" y="300343"/>
                    </a:cubicBezTo>
                    <a:lnTo>
                      <a:pt x="519208" y="7926"/>
                    </a:lnTo>
                    <a:cubicBezTo>
                      <a:pt x="536467" y="-1732"/>
                      <a:pt x="557289" y="-2609"/>
                      <a:pt x="575310" y="5545"/>
                    </a:cubicBezTo>
                    <a:lnTo>
                      <a:pt x="1441323" y="505417"/>
                    </a:lnTo>
                    <a:cubicBezTo>
                      <a:pt x="1445095" y="507417"/>
                      <a:pt x="1448105" y="510598"/>
                      <a:pt x="1449896" y="514465"/>
                    </a:cubicBezTo>
                    <a:close/>
                  </a:path>
                </a:pathLst>
              </a:custGeom>
              <a:solidFill>
                <a:srgbClr val="C3C6D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2"/>
              <p:cNvSpPr/>
              <p:nvPr/>
            </p:nvSpPr>
            <p:spPr>
              <a:xfrm>
                <a:off x="5378291" y="2993528"/>
                <a:ext cx="1867947" cy="1123828"/>
              </a:xfrm>
              <a:custGeom>
                <a:avLst/>
                <a:gdLst/>
                <a:ahLst/>
                <a:cxnLst/>
                <a:rect l="l" t="t" r="r" b="b"/>
                <a:pathLst>
                  <a:path w="1867947" h="1123828" extrusionOk="0">
                    <a:moveTo>
                      <a:pt x="1854422" y="1122224"/>
                    </a:moveTo>
                    <a:lnTo>
                      <a:pt x="13526" y="59425"/>
                    </a:lnTo>
                    <a:cubicBezTo>
                      <a:pt x="5191" y="53395"/>
                      <a:pt x="181" y="43804"/>
                      <a:pt x="0" y="33517"/>
                    </a:cubicBezTo>
                    <a:lnTo>
                      <a:pt x="0" y="11895"/>
                    </a:lnTo>
                    <a:cubicBezTo>
                      <a:pt x="0" y="1894"/>
                      <a:pt x="6096" y="-2678"/>
                      <a:pt x="13526" y="1608"/>
                    </a:cubicBezTo>
                    <a:lnTo>
                      <a:pt x="1854422" y="1064122"/>
                    </a:lnTo>
                    <a:cubicBezTo>
                      <a:pt x="1862804" y="1070103"/>
                      <a:pt x="1867833" y="1079733"/>
                      <a:pt x="1867948" y="1090030"/>
                    </a:cubicBezTo>
                    <a:lnTo>
                      <a:pt x="1867948" y="1111747"/>
                    </a:lnTo>
                    <a:cubicBezTo>
                      <a:pt x="1867948" y="1121938"/>
                      <a:pt x="1861947" y="1126510"/>
                      <a:pt x="1854422" y="1122224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2"/>
              <p:cNvSpPr/>
              <p:nvPr/>
            </p:nvSpPr>
            <p:spPr>
              <a:xfrm>
                <a:off x="5482399" y="1596347"/>
                <a:ext cx="657230" cy="440903"/>
              </a:xfrm>
              <a:custGeom>
                <a:avLst/>
                <a:gdLst/>
                <a:ahLst/>
                <a:cxnLst/>
                <a:rect l="l" t="t" r="r" b="b"/>
                <a:pathLst>
                  <a:path w="657230" h="440903" extrusionOk="0">
                    <a:moveTo>
                      <a:pt x="647700" y="439716"/>
                    </a:moveTo>
                    <a:lnTo>
                      <a:pt x="9525" y="71480"/>
                    </a:lnTo>
                    <a:cubicBezTo>
                      <a:pt x="3610" y="67173"/>
                      <a:pt x="76" y="60320"/>
                      <a:pt x="0" y="53001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647700" y="369422"/>
                    </a:lnTo>
                    <a:cubicBezTo>
                      <a:pt x="653615" y="373729"/>
                      <a:pt x="657149" y="380581"/>
                      <a:pt x="657225" y="387900"/>
                    </a:cubicBezTo>
                    <a:lnTo>
                      <a:pt x="657225" y="432477"/>
                    </a:lnTo>
                    <a:cubicBezTo>
                      <a:pt x="657416" y="439526"/>
                      <a:pt x="653034" y="442860"/>
                      <a:pt x="647700" y="43971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2"/>
              <p:cNvSpPr/>
              <p:nvPr/>
            </p:nvSpPr>
            <p:spPr>
              <a:xfrm>
                <a:off x="5485731" y="1725601"/>
                <a:ext cx="490070" cy="322282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282" extrusionOk="0">
                    <a:moveTo>
                      <a:pt x="480538" y="321130"/>
                    </a:moveTo>
                    <a:lnTo>
                      <a:pt x="9527" y="49191"/>
                    </a:lnTo>
                    <a:cubicBezTo>
                      <a:pt x="3460" y="44756"/>
                      <a:pt x="-93" y="37658"/>
                      <a:pt x="2" y="30141"/>
                    </a:cubicBezTo>
                    <a:lnTo>
                      <a:pt x="2" y="8520"/>
                    </a:lnTo>
                    <a:cubicBezTo>
                      <a:pt x="2" y="1376"/>
                      <a:pt x="4288" y="-1958"/>
                      <a:pt x="9527" y="1185"/>
                    </a:cubicBezTo>
                    <a:lnTo>
                      <a:pt x="480538" y="273124"/>
                    </a:lnTo>
                    <a:cubicBezTo>
                      <a:pt x="486606" y="277563"/>
                      <a:pt x="490158" y="284659"/>
                      <a:pt x="490063" y="292174"/>
                    </a:cubicBezTo>
                    <a:lnTo>
                      <a:pt x="490063" y="314272"/>
                    </a:lnTo>
                    <a:cubicBezTo>
                      <a:pt x="490254" y="320940"/>
                      <a:pt x="486444" y="324178"/>
                      <a:pt x="480538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2"/>
              <p:cNvSpPr/>
              <p:nvPr/>
            </p:nvSpPr>
            <p:spPr>
              <a:xfrm>
                <a:off x="5485731" y="1809557"/>
                <a:ext cx="490070" cy="322194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194" extrusionOk="0">
                    <a:moveTo>
                      <a:pt x="480538" y="321090"/>
                    </a:moveTo>
                    <a:lnTo>
                      <a:pt x="9527" y="49151"/>
                    </a:lnTo>
                    <a:cubicBezTo>
                      <a:pt x="3460" y="44715"/>
                      <a:pt x="-93" y="37618"/>
                      <a:pt x="2" y="30101"/>
                    </a:cubicBezTo>
                    <a:lnTo>
                      <a:pt x="2" y="8479"/>
                    </a:lnTo>
                    <a:cubicBezTo>
                      <a:pt x="2" y="1335"/>
                      <a:pt x="4288" y="-1903"/>
                      <a:pt x="9527" y="1145"/>
                    </a:cubicBezTo>
                    <a:lnTo>
                      <a:pt x="480538" y="273179"/>
                    </a:lnTo>
                    <a:cubicBezTo>
                      <a:pt x="486491" y="277456"/>
                      <a:pt x="490035" y="284323"/>
                      <a:pt x="490063" y="291657"/>
                    </a:cubicBezTo>
                    <a:lnTo>
                      <a:pt x="490063" y="313755"/>
                    </a:lnTo>
                    <a:cubicBezTo>
                      <a:pt x="490254" y="320899"/>
                      <a:pt x="486444" y="324042"/>
                      <a:pt x="480538" y="32109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2"/>
              <p:cNvSpPr/>
              <p:nvPr/>
            </p:nvSpPr>
            <p:spPr>
              <a:xfrm>
                <a:off x="5485733" y="1893472"/>
                <a:ext cx="401289" cy="270998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0998" extrusionOk="0">
                    <a:moveTo>
                      <a:pt x="391763" y="269845"/>
                    </a:moveTo>
                    <a:lnTo>
                      <a:pt x="9525" y="49627"/>
                    </a:lnTo>
                    <a:cubicBezTo>
                      <a:pt x="3572" y="45351"/>
                      <a:pt x="29" y="38479"/>
                      <a:pt x="0" y="31149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821" y="226287"/>
                      <a:pt x="401364" y="233374"/>
                      <a:pt x="401288" y="240889"/>
                    </a:cubicBezTo>
                    <a:lnTo>
                      <a:pt x="401288" y="262987"/>
                    </a:lnTo>
                    <a:cubicBezTo>
                      <a:pt x="401384" y="269655"/>
                      <a:pt x="397097" y="272893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2"/>
              <p:cNvSpPr/>
              <p:nvPr/>
            </p:nvSpPr>
            <p:spPr>
              <a:xfrm>
                <a:off x="5482398" y="2477545"/>
                <a:ext cx="657231" cy="440923"/>
              </a:xfrm>
              <a:custGeom>
                <a:avLst/>
                <a:gdLst/>
                <a:ahLst/>
                <a:cxnLst/>
                <a:rect l="l" t="t" r="r" b="b"/>
                <a:pathLst>
                  <a:path w="657231" h="440923" extrusionOk="0">
                    <a:moveTo>
                      <a:pt x="647701" y="439771"/>
                    </a:moveTo>
                    <a:lnTo>
                      <a:pt x="9526" y="71535"/>
                    </a:lnTo>
                    <a:cubicBezTo>
                      <a:pt x="3477" y="67077"/>
                      <a:pt x="-56" y="59990"/>
                      <a:pt x="1" y="52485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647701" y="369381"/>
                    </a:lnTo>
                    <a:cubicBezTo>
                      <a:pt x="653749" y="373839"/>
                      <a:pt x="657283" y="380926"/>
                      <a:pt x="657226" y="388431"/>
                    </a:cubicBezTo>
                    <a:lnTo>
                      <a:pt x="657226" y="432913"/>
                    </a:lnTo>
                    <a:cubicBezTo>
                      <a:pt x="657416" y="439581"/>
                      <a:pt x="653035" y="442819"/>
                      <a:pt x="647701" y="43977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2"/>
              <p:cNvSpPr/>
              <p:nvPr/>
            </p:nvSpPr>
            <p:spPr>
              <a:xfrm>
                <a:off x="5485733" y="2606854"/>
                <a:ext cx="490068" cy="322274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74" extrusionOk="0">
                    <a:moveTo>
                      <a:pt x="480536" y="321130"/>
                    </a:moveTo>
                    <a:lnTo>
                      <a:pt x="9525" y="49096"/>
                    </a:lnTo>
                    <a:cubicBezTo>
                      <a:pt x="3572" y="44819"/>
                      <a:pt x="29" y="37952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470" y="277420"/>
                      <a:pt x="490004" y="284278"/>
                      <a:pt x="490061" y="291603"/>
                    </a:cubicBezTo>
                    <a:lnTo>
                      <a:pt x="490061" y="313796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2"/>
              <p:cNvSpPr/>
              <p:nvPr/>
            </p:nvSpPr>
            <p:spPr>
              <a:xfrm>
                <a:off x="5485733" y="2690770"/>
                <a:ext cx="490068" cy="322283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83" extrusionOk="0">
                    <a:moveTo>
                      <a:pt x="480536" y="321130"/>
                    </a:moveTo>
                    <a:lnTo>
                      <a:pt x="9525" y="49191"/>
                    </a:lnTo>
                    <a:cubicBezTo>
                      <a:pt x="3591" y="44858"/>
                      <a:pt x="57" y="37971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604" y="277563"/>
                      <a:pt x="490157" y="284659"/>
                      <a:pt x="490061" y="292174"/>
                    </a:cubicBezTo>
                    <a:lnTo>
                      <a:pt x="490061" y="314272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2"/>
              <p:cNvSpPr/>
              <p:nvPr/>
            </p:nvSpPr>
            <p:spPr>
              <a:xfrm>
                <a:off x="5485733" y="2774725"/>
                <a:ext cx="401289" cy="271152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1152" extrusionOk="0">
                    <a:moveTo>
                      <a:pt x="391763" y="269845"/>
                    </a:moveTo>
                    <a:lnTo>
                      <a:pt x="9525" y="49151"/>
                    </a:lnTo>
                    <a:cubicBezTo>
                      <a:pt x="3591" y="44817"/>
                      <a:pt x="57" y="37931"/>
                      <a:pt x="0" y="305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697" y="226135"/>
                      <a:pt x="401231" y="232993"/>
                      <a:pt x="401288" y="240318"/>
                    </a:cubicBezTo>
                    <a:lnTo>
                      <a:pt x="401288" y="262511"/>
                    </a:lnTo>
                    <a:cubicBezTo>
                      <a:pt x="401384" y="269655"/>
                      <a:pt x="397097" y="273274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2"/>
              <p:cNvSpPr/>
              <p:nvPr/>
            </p:nvSpPr>
            <p:spPr>
              <a:xfrm>
                <a:off x="6293929" y="2971606"/>
                <a:ext cx="893444" cy="828868"/>
              </a:xfrm>
              <a:custGeom>
                <a:avLst/>
                <a:gdLst/>
                <a:ahLst/>
                <a:cxnLst/>
                <a:rect l="l" t="t" r="r" b="b"/>
                <a:pathLst>
                  <a:path w="893444" h="828868" extrusionOk="0">
                    <a:moveTo>
                      <a:pt x="6858" y="55057"/>
                    </a:moveTo>
                    <a:cubicBezTo>
                      <a:pt x="6858" y="55057"/>
                      <a:pt x="77248" y="114113"/>
                      <a:pt x="178784" y="33436"/>
                    </a:cubicBezTo>
                    <a:cubicBezTo>
                      <a:pt x="251365" y="-26096"/>
                      <a:pt x="316230" y="7909"/>
                      <a:pt x="352330" y="28483"/>
                    </a:cubicBezTo>
                    <a:cubicBezTo>
                      <a:pt x="388430" y="49057"/>
                      <a:pt x="441007" y="61344"/>
                      <a:pt x="540068" y="240795"/>
                    </a:cubicBezTo>
                    <a:cubicBezTo>
                      <a:pt x="561489" y="276076"/>
                      <a:pt x="590845" y="305889"/>
                      <a:pt x="625793" y="327853"/>
                    </a:cubicBezTo>
                    <a:cubicBezTo>
                      <a:pt x="679228" y="358619"/>
                      <a:pt x="704850" y="343665"/>
                      <a:pt x="746855" y="280228"/>
                    </a:cubicBezTo>
                    <a:cubicBezTo>
                      <a:pt x="788861" y="216792"/>
                      <a:pt x="816293" y="146878"/>
                      <a:pt x="893445" y="192598"/>
                    </a:cubicBezTo>
                    <a:lnTo>
                      <a:pt x="893445" y="828868"/>
                    </a:lnTo>
                    <a:lnTo>
                      <a:pt x="0" y="313090"/>
                    </a:lnTo>
                    <a:lnTo>
                      <a:pt x="0" y="50867"/>
                    </a:lnTo>
                    <a:close/>
                  </a:path>
                </a:pathLst>
              </a:custGeom>
              <a:solidFill>
                <a:srgbClr val="F5F6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2"/>
              <p:cNvSpPr/>
              <p:nvPr/>
            </p:nvSpPr>
            <p:spPr>
              <a:xfrm>
                <a:off x="5485733" y="2024441"/>
                <a:ext cx="630461" cy="733619"/>
              </a:xfrm>
              <a:custGeom>
                <a:avLst/>
                <a:gdLst/>
                <a:ahLst/>
                <a:cxnLst/>
                <a:rect l="l" t="t" r="r" b="b"/>
                <a:pathLst>
                  <a:path w="630461" h="733619" extrusionOk="0">
                    <a:moveTo>
                      <a:pt x="620935" y="732474"/>
                    </a:moveTo>
                    <a:lnTo>
                      <a:pt x="9525" y="379478"/>
                    </a:lnTo>
                    <a:cubicBezTo>
                      <a:pt x="3591" y="375144"/>
                      <a:pt x="57" y="368257"/>
                      <a:pt x="0" y="360904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620935" y="354141"/>
                    </a:lnTo>
                    <a:cubicBezTo>
                      <a:pt x="626859" y="358485"/>
                      <a:pt x="630384" y="365371"/>
                      <a:pt x="630460" y="372715"/>
                    </a:cubicBezTo>
                    <a:lnTo>
                      <a:pt x="630460" y="725140"/>
                    </a:lnTo>
                    <a:cubicBezTo>
                      <a:pt x="630555" y="732284"/>
                      <a:pt x="626269" y="735522"/>
                      <a:pt x="620935" y="73247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2"/>
              <p:cNvSpPr/>
              <p:nvPr/>
            </p:nvSpPr>
            <p:spPr>
              <a:xfrm>
                <a:off x="6293834" y="3011804"/>
                <a:ext cx="893445" cy="788955"/>
              </a:xfrm>
              <a:custGeom>
                <a:avLst/>
                <a:gdLst/>
                <a:ahLst/>
                <a:cxnLst/>
                <a:rect l="l" t="t" r="r" b="b"/>
                <a:pathLst>
                  <a:path w="893445" h="788955" extrusionOk="0">
                    <a:moveTo>
                      <a:pt x="0" y="0"/>
                    </a:moveTo>
                    <a:lnTo>
                      <a:pt x="0" y="273177"/>
                    </a:lnTo>
                    <a:lnTo>
                      <a:pt x="893445" y="788956"/>
                    </a:lnTo>
                    <a:lnTo>
                      <a:pt x="893445" y="152591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2"/>
              <p:cNvSpPr/>
              <p:nvPr/>
            </p:nvSpPr>
            <p:spPr>
              <a:xfrm>
                <a:off x="6645021" y="3003137"/>
                <a:ext cx="9525" cy="48386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83869" extrusionOk="0">
                    <a:moveTo>
                      <a:pt x="0" y="0"/>
                    </a:moveTo>
                    <a:lnTo>
                      <a:pt x="0" y="483870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2"/>
              <p:cNvSpPr/>
              <p:nvPr/>
            </p:nvSpPr>
            <p:spPr>
              <a:xfrm>
                <a:off x="6918293" y="3309175"/>
                <a:ext cx="9525" cy="33566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35661" extrusionOk="0">
                    <a:moveTo>
                      <a:pt x="0" y="0"/>
                    </a:moveTo>
                    <a:lnTo>
                      <a:pt x="0" y="335661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2"/>
              <p:cNvSpPr/>
              <p:nvPr/>
            </p:nvSpPr>
            <p:spPr>
              <a:xfrm>
                <a:off x="6293834" y="2971929"/>
                <a:ext cx="893349" cy="341800"/>
              </a:xfrm>
              <a:custGeom>
                <a:avLst/>
                <a:gdLst/>
                <a:ahLst/>
                <a:cxnLst/>
                <a:rect l="l" t="t" r="r" b="b"/>
                <a:pathLst>
                  <a:path w="893349" h="341800" extrusionOk="0">
                    <a:moveTo>
                      <a:pt x="0" y="50543"/>
                    </a:moveTo>
                    <a:cubicBezTo>
                      <a:pt x="158496" y="148841"/>
                      <a:pt x="180975" y="-73282"/>
                      <a:pt x="353663" y="26350"/>
                    </a:cubicBezTo>
                    <a:cubicBezTo>
                      <a:pt x="526352" y="125981"/>
                      <a:pt x="502539" y="255997"/>
                      <a:pt x="629888" y="329626"/>
                    </a:cubicBezTo>
                    <a:cubicBezTo>
                      <a:pt x="757238" y="403254"/>
                      <a:pt x="760381" y="115694"/>
                      <a:pt x="893350" y="192466"/>
                    </a:cubicBezTo>
                  </a:path>
                </a:pathLst>
              </a:custGeom>
              <a:noFill/>
              <a:ln w="1037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2"/>
              <p:cNvSpPr/>
              <p:nvPr/>
            </p:nvSpPr>
            <p:spPr>
              <a:xfrm rot="-1801764">
                <a:off x="6627823" y="2973379"/>
                <a:ext cx="34449" cy="59573"/>
              </a:xfrm>
              <a:custGeom>
                <a:avLst/>
                <a:gdLst/>
                <a:ahLst/>
                <a:cxnLst/>
                <a:rect l="l" t="t" r="r" b="b"/>
                <a:pathLst>
                  <a:path w="34480" h="59626" extrusionOk="0">
                    <a:moveTo>
                      <a:pt x="34481" y="29813"/>
                    </a:moveTo>
                    <a:cubicBezTo>
                      <a:pt x="34481" y="46279"/>
                      <a:pt x="26762" y="59626"/>
                      <a:pt x="17240" y="59626"/>
                    </a:cubicBezTo>
                    <a:cubicBezTo>
                      <a:pt x="7719" y="59626"/>
                      <a:pt x="0" y="46279"/>
                      <a:pt x="0" y="29813"/>
                    </a:cubicBezTo>
                    <a:cubicBezTo>
                      <a:pt x="0" y="13348"/>
                      <a:pt x="7719" y="0"/>
                      <a:pt x="17240" y="0"/>
                    </a:cubicBezTo>
                    <a:cubicBezTo>
                      <a:pt x="26762" y="0"/>
                      <a:pt x="34481" y="13348"/>
                      <a:pt x="34481" y="298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2"/>
              <p:cNvSpPr/>
              <p:nvPr/>
            </p:nvSpPr>
            <p:spPr>
              <a:xfrm rot="-1790023">
                <a:off x="7183546" y="3143044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2"/>
              <p:cNvSpPr/>
              <p:nvPr/>
            </p:nvSpPr>
            <p:spPr>
              <a:xfrm rot="-1790023">
                <a:off x="6913571" y="3282356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2"/>
              <p:cNvSpPr/>
              <p:nvPr/>
            </p:nvSpPr>
            <p:spPr>
              <a:xfrm rot="-1790023">
                <a:off x="6286614" y="3000522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0" y="29917"/>
                    </a:moveTo>
                    <a:cubicBezTo>
                      <a:pt x="34600" y="46439"/>
                      <a:pt x="26855" y="59833"/>
                      <a:pt x="17301" y="59833"/>
                    </a:cubicBezTo>
                    <a:cubicBezTo>
                      <a:pt x="7746" y="59833"/>
                      <a:pt x="1" y="46439"/>
                      <a:pt x="1" y="29917"/>
                    </a:cubicBezTo>
                    <a:cubicBezTo>
                      <a:pt x="1" y="13395"/>
                      <a:pt x="7746" y="1"/>
                      <a:pt x="17301" y="1"/>
                    </a:cubicBezTo>
                    <a:cubicBezTo>
                      <a:pt x="26855" y="1"/>
                      <a:pt x="34600" y="13395"/>
                      <a:pt x="34600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2"/>
              <p:cNvSpPr/>
              <p:nvPr/>
            </p:nvSpPr>
            <p:spPr>
              <a:xfrm>
                <a:off x="6272974" y="2328193"/>
                <a:ext cx="55632" cy="226128"/>
              </a:xfrm>
              <a:custGeom>
                <a:avLst/>
                <a:gdLst/>
                <a:ahLst/>
                <a:cxnLst/>
                <a:rect l="l" t="t" r="r" b="b"/>
                <a:pathLst>
                  <a:path w="55632" h="226128" extrusionOk="0">
                    <a:moveTo>
                      <a:pt x="46101" y="224982"/>
                    </a:moveTo>
                    <a:lnTo>
                      <a:pt x="9525" y="203837"/>
                    </a:lnTo>
                    <a:cubicBezTo>
                      <a:pt x="3610" y="199532"/>
                      <a:pt x="76" y="192674"/>
                      <a:pt x="0" y="185358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01" y="22290"/>
                    </a:lnTo>
                    <a:cubicBezTo>
                      <a:pt x="52007" y="26605"/>
                      <a:pt x="55541" y="33454"/>
                      <a:pt x="55626" y="40769"/>
                    </a:cubicBezTo>
                    <a:lnTo>
                      <a:pt x="55626" y="217743"/>
                    </a:lnTo>
                    <a:cubicBezTo>
                      <a:pt x="55817" y="224506"/>
                      <a:pt x="51626" y="228126"/>
                      <a:pt x="46101" y="224982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2"/>
              <p:cNvSpPr/>
              <p:nvPr/>
            </p:nvSpPr>
            <p:spPr>
              <a:xfrm>
                <a:off x="6357270" y="2193891"/>
                <a:ext cx="55722" cy="409197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409197" extrusionOk="0">
                    <a:moveTo>
                      <a:pt x="46196" y="408053"/>
                    </a:moveTo>
                    <a:lnTo>
                      <a:pt x="9525" y="387384"/>
                    </a:lnTo>
                    <a:cubicBezTo>
                      <a:pt x="3620" y="383031"/>
                      <a:pt x="86" y="376154"/>
                      <a:pt x="0" y="368810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96" y="22290"/>
                    </a:lnTo>
                    <a:cubicBezTo>
                      <a:pt x="52254" y="26739"/>
                      <a:pt x="55797" y="33825"/>
                      <a:pt x="55721" y="41340"/>
                    </a:cubicBezTo>
                    <a:lnTo>
                      <a:pt x="55721" y="400719"/>
                    </a:lnTo>
                    <a:cubicBezTo>
                      <a:pt x="55817" y="407862"/>
                      <a:pt x="51530" y="411101"/>
                      <a:pt x="46196" y="4080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2"/>
              <p:cNvSpPr/>
              <p:nvPr/>
            </p:nvSpPr>
            <p:spPr>
              <a:xfrm>
                <a:off x="6526149" y="2326193"/>
                <a:ext cx="55625" cy="374240"/>
              </a:xfrm>
              <a:custGeom>
                <a:avLst/>
                <a:gdLst/>
                <a:ahLst/>
                <a:cxnLst/>
                <a:rect l="l" t="t" r="r" b="b"/>
                <a:pathLst>
                  <a:path w="55625" h="374240" extrusionOk="0">
                    <a:moveTo>
                      <a:pt x="46101" y="373096"/>
                    </a:moveTo>
                    <a:lnTo>
                      <a:pt x="9525" y="351951"/>
                    </a:lnTo>
                    <a:cubicBezTo>
                      <a:pt x="3591" y="347617"/>
                      <a:pt x="57" y="340730"/>
                      <a:pt x="0" y="3333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46101" y="22290"/>
                    </a:lnTo>
                    <a:cubicBezTo>
                      <a:pt x="52006" y="26643"/>
                      <a:pt x="55540" y="33520"/>
                      <a:pt x="55626" y="40864"/>
                    </a:cubicBezTo>
                    <a:lnTo>
                      <a:pt x="55626" y="365762"/>
                    </a:lnTo>
                    <a:cubicBezTo>
                      <a:pt x="55626" y="372906"/>
                      <a:pt x="51245" y="376144"/>
                      <a:pt x="46101" y="37309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12"/>
              <p:cNvSpPr/>
              <p:nvPr/>
            </p:nvSpPr>
            <p:spPr>
              <a:xfrm>
                <a:off x="6610350" y="2430587"/>
                <a:ext cx="55627" cy="318519"/>
              </a:xfrm>
              <a:custGeom>
                <a:avLst/>
                <a:gdLst/>
                <a:ahLst/>
                <a:cxnLst/>
                <a:rect l="l" t="t" r="r" b="b"/>
                <a:pathLst>
                  <a:path w="55627" h="318519" extrusionOk="0">
                    <a:moveTo>
                      <a:pt x="46006" y="317375"/>
                    </a:moveTo>
                    <a:lnTo>
                      <a:pt x="9525" y="296229"/>
                    </a:lnTo>
                    <a:cubicBezTo>
                      <a:pt x="3620" y="291915"/>
                      <a:pt x="86" y="285066"/>
                      <a:pt x="0" y="277751"/>
                    </a:cubicBezTo>
                    <a:lnTo>
                      <a:pt x="0" y="8479"/>
                    </a:lnTo>
                    <a:cubicBezTo>
                      <a:pt x="0" y="1335"/>
                      <a:pt x="4381" y="-1903"/>
                      <a:pt x="9525" y="1145"/>
                    </a:cubicBezTo>
                    <a:lnTo>
                      <a:pt x="46101" y="22290"/>
                    </a:lnTo>
                    <a:cubicBezTo>
                      <a:pt x="52035" y="26624"/>
                      <a:pt x="55569" y="33511"/>
                      <a:pt x="55626" y="40864"/>
                    </a:cubicBezTo>
                    <a:lnTo>
                      <a:pt x="55626" y="310041"/>
                    </a:lnTo>
                    <a:cubicBezTo>
                      <a:pt x="55721" y="317184"/>
                      <a:pt x="51435" y="320423"/>
                      <a:pt x="46006" y="3173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12"/>
              <p:cNvSpPr/>
              <p:nvPr/>
            </p:nvSpPr>
            <p:spPr>
              <a:xfrm>
                <a:off x="6778179" y="2662902"/>
                <a:ext cx="55632" cy="183161"/>
              </a:xfrm>
              <a:custGeom>
                <a:avLst/>
                <a:gdLst/>
                <a:ahLst/>
                <a:cxnLst/>
                <a:rect l="l" t="t" r="r" b="b"/>
                <a:pathLst>
                  <a:path w="55632" h="183161" extrusionOk="0">
                    <a:moveTo>
                      <a:pt x="46102" y="182025"/>
                    </a:moveTo>
                    <a:lnTo>
                      <a:pt x="9526" y="160879"/>
                    </a:lnTo>
                    <a:cubicBezTo>
                      <a:pt x="3477" y="156421"/>
                      <a:pt x="-56" y="149335"/>
                      <a:pt x="1" y="141829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46102" y="22290"/>
                    </a:lnTo>
                    <a:cubicBezTo>
                      <a:pt x="52036" y="26624"/>
                      <a:pt x="55570" y="33511"/>
                      <a:pt x="55627" y="40864"/>
                    </a:cubicBezTo>
                    <a:lnTo>
                      <a:pt x="55627" y="174214"/>
                    </a:lnTo>
                    <a:cubicBezTo>
                      <a:pt x="55817" y="181834"/>
                      <a:pt x="51245" y="185073"/>
                      <a:pt x="46102" y="182025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2"/>
              <p:cNvSpPr/>
              <p:nvPr/>
            </p:nvSpPr>
            <p:spPr>
              <a:xfrm>
                <a:off x="6862476" y="2392923"/>
                <a:ext cx="55722" cy="501818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501818" extrusionOk="0">
                    <a:moveTo>
                      <a:pt x="46196" y="500676"/>
                    </a:moveTo>
                    <a:lnTo>
                      <a:pt x="9525" y="479531"/>
                    </a:lnTo>
                    <a:cubicBezTo>
                      <a:pt x="3620" y="475178"/>
                      <a:pt x="86" y="468301"/>
                      <a:pt x="0" y="460957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493152"/>
                    </a:lnTo>
                    <a:cubicBezTo>
                      <a:pt x="55816" y="500486"/>
                      <a:pt x="51530" y="503724"/>
                      <a:pt x="46196" y="500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2"/>
              <p:cNvSpPr/>
              <p:nvPr/>
            </p:nvSpPr>
            <p:spPr>
              <a:xfrm>
                <a:off x="7068216" y="2830406"/>
                <a:ext cx="55722" cy="183106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183106" extrusionOk="0">
                    <a:moveTo>
                      <a:pt x="46196" y="181970"/>
                    </a:moveTo>
                    <a:lnTo>
                      <a:pt x="9525" y="160443"/>
                    </a:lnTo>
                    <a:cubicBezTo>
                      <a:pt x="3620" y="156090"/>
                      <a:pt x="86" y="149213"/>
                      <a:pt x="0" y="141870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174159"/>
                    </a:lnTo>
                    <a:cubicBezTo>
                      <a:pt x="55816" y="181779"/>
                      <a:pt x="51530" y="185018"/>
                      <a:pt x="46196" y="18197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2"/>
              <p:cNvSpPr/>
              <p:nvPr/>
            </p:nvSpPr>
            <p:spPr>
              <a:xfrm>
                <a:off x="7152513" y="2836026"/>
                <a:ext cx="55727" cy="226167"/>
              </a:xfrm>
              <a:custGeom>
                <a:avLst/>
                <a:gdLst/>
                <a:ahLst/>
                <a:cxnLst/>
                <a:rect l="l" t="t" r="r" b="b"/>
                <a:pathLst>
                  <a:path w="55727" h="226167" extrusionOk="0">
                    <a:moveTo>
                      <a:pt x="46196" y="225023"/>
                    </a:moveTo>
                    <a:lnTo>
                      <a:pt x="9525" y="203877"/>
                    </a:lnTo>
                    <a:cubicBezTo>
                      <a:pt x="3591" y="199582"/>
                      <a:pt x="57" y="192724"/>
                      <a:pt x="0" y="185399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6196" y="22331"/>
                    </a:lnTo>
                    <a:cubicBezTo>
                      <a:pt x="52111" y="26636"/>
                      <a:pt x="55645" y="33494"/>
                      <a:pt x="55721" y="40809"/>
                    </a:cubicBezTo>
                    <a:lnTo>
                      <a:pt x="55721" y="217689"/>
                    </a:lnTo>
                    <a:cubicBezTo>
                      <a:pt x="55912" y="224832"/>
                      <a:pt x="51530" y="228071"/>
                      <a:pt x="46196" y="225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2" name="Google Shape;172;p12"/>
            <p:cNvSpPr/>
            <p:nvPr/>
          </p:nvSpPr>
          <p:spPr>
            <a:xfrm>
              <a:off x="6986665" y="3342725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7014156" y="3327342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7014156" y="3298709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7976493" y="3396565"/>
              <a:ext cx="664277" cy="383503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7912754" y="3450709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7863331" y="3479190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2"/>
            <p:cNvSpPr/>
            <p:nvPr/>
          </p:nvSpPr>
          <p:spPr>
            <a:xfrm>
              <a:off x="7813984" y="3507747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7451727" y="3699575"/>
              <a:ext cx="664201" cy="38350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7387988" y="3753643"/>
              <a:ext cx="592922" cy="342381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7338565" y="3782200"/>
              <a:ext cx="581727" cy="33583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7289218" y="3810681"/>
              <a:ext cx="496361" cy="286637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7582329" y="3561435"/>
              <a:ext cx="337202" cy="194645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7800200" y="3687162"/>
              <a:ext cx="337202" cy="194721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2"/>
            <p:cNvSpPr/>
            <p:nvPr/>
          </p:nvSpPr>
          <p:spPr>
            <a:xfrm>
              <a:off x="8018073" y="3812966"/>
              <a:ext cx="337202" cy="194721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6687910" y="670084"/>
              <a:ext cx="163899" cy="239625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6700339" y="668001"/>
              <a:ext cx="78506" cy="96744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6715688" y="773039"/>
              <a:ext cx="96838" cy="108380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6550295" y="816287"/>
              <a:ext cx="182749" cy="260151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6687493" y="808527"/>
              <a:ext cx="141166" cy="186207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6712641" y="675415"/>
              <a:ext cx="103849" cy="127932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6716857" y="674913"/>
              <a:ext cx="104260" cy="98126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6591681" y="1319278"/>
              <a:ext cx="81988" cy="62539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6592043" y="1339232"/>
              <a:ext cx="81616" cy="42611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6550653" y="1292322"/>
              <a:ext cx="75049" cy="58139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2"/>
            <p:cNvSpPr/>
            <p:nvPr/>
          </p:nvSpPr>
          <p:spPr>
            <a:xfrm>
              <a:off x="6550998" y="1311512"/>
              <a:ext cx="74752" cy="39022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6578488" y="992358"/>
              <a:ext cx="178709" cy="30823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6627226" y="992967"/>
              <a:ext cx="177917" cy="333745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6560953" y="971949"/>
              <a:ext cx="266059" cy="244904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6774876" y="827227"/>
              <a:ext cx="92463" cy="32416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6792998" y="823141"/>
              <a:ext cx="55907" cy="71103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6683350" y="808424"/>
              <a:ext cx="47823" cy="5021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12"/>
            <p:cNvGrpSpPr/>
            <p:nvPr/>
          </p:nvGrpSpPr>
          <p:grpSpPr>
            <a:xfrm flipH="1">
              <a:off x="5678143" y="1227582"/>
              <a:ext cx="345795" cy="1043508"/>
              <a:chOff x="5678143" y="1151382"/>
              <a:chExt cx="345795" cy="1043508"/>
            </a:xfrm>
          </p:grpSpPr>
          <p:sp>
            <p:nvSpPr>
              <p:cNvPr id="204" name="Google Shape;204;p12"/>
              <p:cNvSpPr/>
              <p:nvPr/>
            </p:nvSpPr>
            <p:spPr>
              <a:xfrm>
                <a:off x="5678143" y="1995246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2"/>
              <p:cNvSpPr/>
              <p:nvPr/>
            </p:nvSpPr>
            <p:spPr>
              <a:xfrm>
                <a:off x="5781662" y="1153715"/>
                <a:ext cx="174078" cy="254926"/>
              </a:xfrm>
              <a:custGeom>
                <a:avLst/>
                <a:gdLst/>
                <a:ahLst/>
                <a:cxnLst/>
                <a:rect l="l" t="t" r="r" b="b"/>
                <a:pathLst>
                  <a:path w="217597" h="318657" extrusionOk="0">
                    <a:moveTo>
                      <a:pt x="77117" y="10535"/>
                    </a:moveTo>
                    <a:cubicBezTo>
                      <a:pt x="85785" y="-3371"/>
                      <a:pt x="151983" y="-12515"/>
                      <a:pt x="173796" y="43587"/>
                    </a:cubicBezTo>
                    <a:cubicBezTo>
                      <a:pt x="181987" y="64828"/>
                      <a:pt x="180749" y="119216"/>
                      <a:pt x="187702" y="153315"/>
                    </a:cubicBezTo>
                    <a:cubicBezTo>
                      <a:pt x="194655" y="187415"/>
                      <a:pt x="210848" y="206846"/>
                      <a:pt x="216277" y="234563"/>
                    </a:cubicBezTo>
                    <a:cubicBezTo>
                      <a:pt x="221706" y="262281"/>
                      <a:pt x="212658" y="308668"/>
                      <a:pt x="145888" y="316954"/>
                    </a:cubicBezTo>
                    <a:cubicBezTo>
                      <a:pt x="79117" y="325241"/>
                      <a:pt x="27778" y="301715"/>
                      <a:pt x="11966" y="280379"/>
                    </a:cubicBezTo>
                    <a:cubicBezTo>
                      <a:pt x="-3845" y="259043"/>
                      <a:pt x="-4131" y="213704"/>
                      <a:pt x="11966" y="189605"/>
                    </a:cubicBezTo>
                    <a:cubicBezTo>
                      <a:pt x="28063" y="165507"/>
                      <a:pt x="40541" y="145505"/>
                      <a:pt x="40541" y="113405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2"/>
              <p:cNvSpPr/>
              <p:nvPr/>
            </p:nvSpPr>
            <p:spPr>
              <a:xfrm>
                <a:off x="5776639" y="1337053"/>
                <a:ext cx="32518" cy="188360"/>
              </a:xfrm>
              <a:custGeom>
                <a:avLst/>
                <a:gdLst/>
                <a:ahLst/>
                <a:cxnLst/>
                <a:rect l="l" t="t" r="r" b="b"/>
                <a:pathLst>
                  <a:path w="40647" h="235450" extrusionOk="0">
                    <a:moveTo>
                      <a:pt x="4152" y="15917"/>
                    </a:moveTo>
                    <a:cubicBezTo>
                      <a:pt x="4152" y="15917"/>
                      <a:pt x="-11564" y="127074"/>
                      <a:pt x="18154" y="205274"/>
                    </a:cubicBezTo>
                    <a:cubicBezTo>
                      <a:pt x="47872" y="283474"/>
                      <a:pt x="39585" y="184986"/>
                      <a:pt x="39585" y="184986"/>
                    </a:cubicBezTo>
                    <a:lnTo>
                      <a:pt x="32442" y="161554"/>
                    </a:lnTo>
                    <a:cubicBezTo>
                      <a:pt x="32442" y="161554"/>
                      <a:pt x="26536" y="71067"/>
                      <a:pt x="29013" y="48873"/>
                    </a:cubicBezTo>
                    <a:cubicBezTo>
                      <a:pt x="31489" y="26680"/>
                      <a:pt x="30918" y="7630"/>
                      <a:pt x="32442" y="5820"/>
                    </a:cubicBezTo>
                    <a:cubicBezTo>
                      <a:pt x="33966" y="4011"/>
                      <a:pt x="26632" y="486"/>
                      <a:pt x="23488" y="10"/>
                    </a:cubicBezTo>
                    <a:cubicBezTo>
                      <a:pt x="20345" y="-466"/>
                      <a:pt x="4152" y="15917"/>
                      <a:pt x="4152" y="1591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2"/>
              <p:cNvSpPr/>
              <p:nvPr/>
            </p:nvSpPr>
            <p:spPr>
              <a:xfrm>
                <a:off x="5795186" y="1151382"/>
                <a:ext cx="83137" cy="102663"/>
              </a:xfrm>
              <a:custGeom>
                <a:avLst/>
                <a:gdLst/>
                <a:ahLst/>
                <a:cxnLst/>
                <a:rect l="l" t="t" r="r" b="b"/>
                <a:pathLst>
                  <a:path w="103921" h="128329" extrusionOk="0">
                    <a:moveTo>
                      <a:pt x="103921" y="3833"/>
                    </a:moveTo>
                    <a:cubicBezTo>
                      <a:pt x="103921" y="3833"/>
                      <a:pt x="54105" y="-10550"/>
                      <a:pt x="23911" y="16406"/>
                    </a:cubicBezTo>
                    <a:cubicBezTo>
                      <a:pt x="3585" y="35104"/>
                      <a:pt x="-4645" y="63564"/>
                      <a:pt x="2575" y="90225"/>
                    </a:cubicBezTo>
                    <a:cubicBezTo>
                      <a:pt x="6576" y="105941"/>
                      <a:pt x="14672" y="127468"/>
                      <a:pt x="27150" y="128325"/>
                    </a:cubicBezTo>
                    <a:cubicBezTo>
                      <a:pt x="39627" y="129182"/>
                      <a:pt x="103921" y="3833"/>
                      <a:pt x="103921" y="3833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2"/>
              <p:cNvSpPr/>
              <p:nvPr/>
            </p:nvSpPr>
            <p:spPr>
              <a:xfrm>
                <a:off x="5811517" y="1263498"/>
                <a:ext cx="102898" cy="115088"/>
              </a:xfrm>
              <a:custGeom>
                <a:avLst/>
                <a:gdLst/>
                <a:ahLst/>
                <a:cxnLst/>
                <a:rect l="l" t="t" r="r" b="b"/>
                <a:pathLst>
                  <a:path w="128622" h="143860" extrusionOk="0">
                    <a:moveTo>
                      <a:pt x="102545" y="0"/>
                    </a:moveTo>
                    <a:cubicBezTo>
                      <a:pt x="102545" y="0"/>
                      <a:pt x="99307" y="55531"/>
                      <a:pt x="100355" y="59627"/>
                    </a:cubicBezTo>
                    <a:cubicBezTo>
                      <a:pt x="101402" y="63722"/>
                      <a:pt x="122071" y="67628"/>
                      <a:pt x="127977" y="72485"/>
                    </a:cubicBezTo>
                    <a:cubicBezTo>
                      <a:pt x="133883" y="77343"/>
                      <a:pt x="97783" y="133636"/>
                      <a:pt x="79400" y="142018"/>
                    </a:cubicBezTo>
                    <a:cubicBezTo>
                      <a:pt x="61016" y="150400"/>
                      <a:pt x="4343" y="129064"/>
                      <a:pt x="437" y="100774"/>
                    </a:cubicBezTo>
                    <a:cubicBezTo>
                      <a:pt x="-3182" y="74866"/>
                      <a:pt x="16630" y="54673"/>
                      <a:pt x="24345" y="47625"/>
                    </a:cubicBezTo>
                    <a:cubicBezTo>
                      <a:pt x="29546" y="47282"/>
                      <a:pt x="34765" y="47282"/>
                      <a:pt x="39966" y="47625"/>
                    </a:cubicBezTo>
                    <a:lnTo>
                      <a:pt x="41585" y="20764"/>
                    </a:lnTo>
                    <a:cubicBezTo>
                      <a:pt x="66446" y="11906"/>
                      <a:pt x="102545" y="0"/>
                      <a:pt x="102545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2"/>
              <p:cNvSpPr/>
              <p:nvPr/>
            </p:nvSpPr>
            <p:spPr>
              <a:xfrm>
                <a:off x="5781607" y="1300507"/>
                <a:ext cx="149918" cy="172167"/>
              </a:xfrm>
              <a:custGeom>
                <a:avLst/>
                <a:gdLst/>
                <a:ahLst/>
                <a:cxnLst/>
                <a:rect l="l" t="t" r="r" b="b"/>
                <a:pathLst>
                  <a:path w="187397" h="215209" extrusionOk="0">
                    <a:moveTo>
                      <a:pt x="147575" y="18193"/>
                    </a:moveTo>
                    <a:cubicBezTo>
                      <a:pt x="163196" y="20669"/>
                      <a:pt x="181008" y="28956"/>
                      <a:pt x="183485" y="37243"/>
                    </a:cubicBezTo>
                    <a:cubicBezTo>
                      <a:pt x="189933" y="68008"/>
                      <a:pt x="188390" y="99917"/>
                      <a:pt x="179008" y="129921"/>
                    </a:cubicBezTo>
                    <a:cubicBezTo>
                      <a:pt x="165482" y="165640"/>
                      <a:pt x="156434" y="188405"/>
                      <a:pt x="148623" y="203835"/>
                    </a:cubicBezTo>
                    <a:cubicBezTo>
                      <a:pt x="148623" y="203835"/>
                      <a:pt x="81091" y="232410"/>
                      <a:pt x="26703" y="198977"/>
                    </a:cubicBezTo>
                    <a:cubicBezTo>
                      <a:pt x="26703" y="198977"/>
                      <a:pt x="22893" y="160877"/>
                      <a:pt x="22703" y="140208"/>
                    </a:cubicBezTo>
                    <a:cubicBezTo>
                      <a:pt x="-27589" y="96393"/>
                      <a:pt x="15368" y="42291"/>
                      <a:pt x="57945" y="286"/>
                    </a:cubicBezTo>
                    <a:cubicBezTo>
                      <a:pt x="63050" y="-95"/>
                      <a:pt x="68175" y="-95"/>
                      <a:pt x="73280" y="286"/>
                    </a:cubicBezTo>
                    <a:cubicBezTo>
                      <a:pt x="73280" y="286"/>
                      <a:pt x="35180" y="45244"/>
                      <a:pt x="61755" y="70771"/>
                    </a:cubicBezTo>
                    <a:cubicBezTo>
                      <a:pt x="118238" y="53721"/>
                      <a:pt x="129478" y="28384"/>
                      <a:pt x="147575" y="18193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2"/>
              <p:cNvSpPr/>
              <p:nvPr/>
            </p:nvSpPr>
            <p:spPr>
              <a:xfrm>
                <a:off x="5808246" y="1159602"/>
                <a:ext cx="110823" cy="136345"/>
              </a:xfrm>
              <a:custGeom>
                <a:avLst/>
                <a:gdLst/>
                <a:ahLst/>
                <a:cxnLst/>
                <a:rect l="l" t="t" r="r" b="b"/>
                <a:pathLst>
                  <a:path w="138529" h="170431" extrusionOk="0">
                    <a:moveTo>
                      <a:pt x="2908" y="60608"/>
                    </a:moveTo>
                    <a:lnTo>
                      <a:pt x="2908" y="60608"/>
                    </a:lnTo>
                    <a:cubicBezTo>
                      <a:pt x="8528" y="24890"/>
                      <a:pt x="34245" y="-2066"/>
                      <a:pt x="71107" y="125"/>
                    </a:cubicBezTo>
                    <a:cubicBezTo>
                      <a:pt x="110150" y="1972"/>
                      <a:pt x="140297" y="35129"/>
                      <a:pt x="138449" y="74172"/>
                    </a:cubicBezTo>
                    <a:cubicBezTo>
                      <a:pt x="137372" y="96775"/>
                      <a:pt x="125552" y="117511"/>
                      <a:pt x="106635" y="129950"/>
                    </a:cubicBezTo>
                    <a:cubicBezTo>
                      <a:pt x="105369" y="135322"/>
                      <a:pt x="103483" y="140533"/>
                      <a:pt x="101016" y="145476"/>
                    </a:cubicBezTo>
                    <a:cubicBezTo>
                      <a:pt x="87966" y="160716"/>
                      <a:pt x="53391" y="170336"/>
                      <a:pt x="41865" y="170432"/>
                    </a:cubicBezTo>
                    <a:cubicBezTo>
                      <a:pt x="32340" y="170432"/>
                      <a:pt x="23482" y="161383"/>
                      <a:pt x="14243" y="146048"/>
                    </a:cubicBezTo>
                    <a:cubicBezTo>
                      <a:pt x="-5093" y="113663"/>
                      <a:pt x="-140" y="78230"/>
                      <a:pt x="2908" y="60608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2"/>
              <p:cNvSpPr/>
              <p:nvPr/>
            </p:nvSpPr>
            <p:spPr>
              <a:xfrm>
                <a:off x="5812703" y="1158869"/>
                <a:ext cx="110779" cy="104694"/>
              </a:xfrm>
              <a:custGeom>
                <a:avLst/>
                <a:gdLst/>
                <a:ahLst/>
                <a:cxnLst/>
                <a:rect l="l" t="t" r="r" b="b"/>
                <a:pathLst>
                  <a:path w="138474" h="130867" extrusionOk="0">
                    <a:moveTo>
                      <a:pt x="76867" y="1709"/>
                    </a:moveTo>
                    <a:cubicBezTo>
                      <a:pt x="102679" y="6757"/>
                      <a:pt x="123920" y="13996"/>
                      <a:pt x="130969" y="39332"/>
                    </a:cubicBezTo>
                    <a:cubicBezTo>
                      <a:pt x="135731" y="56858"/>
                      <a:pt x="142018" y="90101"/>
                      <a:pt x="136017" y="104102"/>
                    </a:cubicBezTo>
                    <a:lnTo>
                      <a:pt x="132398" y="114294"/>
                    </a:lnTo>
                    <a:lnTo>
                      <a:pt x="101060" y="130868"/>
                    </a:lnTo>
                    <a:cubicBezTo>
                      <a:pt x="101060" y="130868"/>
                      <a:pt x="86487" y="118676"/>
                      <a:pt x="91059" y="83243"/>
                    </a:cubicBezTo>
                    <a:cubicBezTo>
                      <a:pt x="90850" y="78423"/>
                      <a:pt x="89335" y="73746"/>
                      <a:pt x="86678" y="69717"/>
                    </a:cubicBezTo>
                    <a:cubicBezTo>
                      <a:pt x="84687" y="66364"/>
                      <a:pt x="83211" y="62735"/>
                      <a:pt x="82296" y="58954"/>
                    </a:cubicBezTo>
                    <a:cubicBezTo>
                      <a:pt x="78591" y="49353"/>
                      <a:pt x="71371" y="41514"/>
                      <a:pt x="62103" y="37046"/>
                    </a:cubicBezTo>
                    <a:cubicBezTo>
                      <a:pt x="38767" y="23997"/>
                      <a:pt x="4953" y="35237"/>
                      <a:pt x="0" y="39999"/>
                    </a:cubicBezTo>
                    <a:cubicBezTo>
                      <a:pt x="13221" y="10548"/>
                      <a:pt x="45396" y="-5483"/>
                      <a:pt x="76867" y="1709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2"/>
              <p:cNvSpPr/>
              <p:nvPr/>
            </p:nvSpPr>
            <p:spPr>
              <a:xfrm>
                <a:off x="5898276" y="1323720"/>
                <a:ext cx="74471" cy="246223"/>
              </a:xfrm>
              <a:custGeom>
                <a:avLst/>
                <a:gdLst/>
                <a:ahLst/>
                <a:cxnLst/>
                <a:rect l="l" t="t" r="r" b="b"/>
                <a:pathLst>
                  <a:path w="93089" h="307779" extrusionOk="0">
                    <a:moveTo>
                      <a:pt x="39367" y="248524"/>
                    </a:moveTo>
                    <a:cubicBezTo>
                      <a:pt x="45177" y="212329"/>
                      <a:pt x="56036" y="188898"/>
                      <a:pt x="50988" y="168990"/>
                    </a:cubicBezTo>
                    <a:cubicBezTo>
                      <a:pt x="39739" y="128738"/>
                      <a:pt x="25013" y="89542"/>
                      <a:pt x="6982" y="51833"/>
                    </a:cubicBezTo>
                    <a:cubicBezTo>
                      <a:pt x="-4448" y="29354"/>
                      <a:pt x="-924" y="13733"/>
                      <a:pt x="10887" y="4779"/>
                    </a:cubicBezTo>
                    <a:cubicBezTo>
                      <a:pt x="24222" y="-4746"/>
                      <a:pt x="36891" y="-840"/>
                      <a:pt x="48987" y="23829"/>
                    </a:cubicBezTo>
                    <a:cubicBezTo>
                      <a:pt x="64132" y="55167"/>
                      <a:pt x="81086" y="87361"/>
                      <a:pt x="89373" y="134034"/>
                    </a:cubicBezTo>
                    <a:cubicBezTo>
                      <a:pt x="94688" y="164228"/>
                      <a:pt x="94298" y="195136"/>
                      <a:pt x="88230" y="225188"/>
                    </a:cubicBezTo>
                    <a:cubicBezTo>
                      <a:pt x="83087" y="257668"/>
                      <a:pt x="72800" y="275956"/>
                      <a:pt x="60513" y="306436"/>
                    </a:cubicBezTo>
                    <a:cubicBezTo>
                      <a:pt x="57084" y="315199"/>
                      <a:pt x="34414" y="279385"/>
                      <a:pt x="39367" y="248524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2"/>
              <p:cNvSpPr/>
              <p:nvPr/>
            </p:nvSpPr>
            <p:spPr>
              <a:xfrm>
                <a:off x="5831068" y="2061801"/>
                <a:ext cx="86995" cy="66513"/>
              </a:xfrm>
              <a:custGeom>
                <a:avLst/>
                <a:gdLst/>
                <a:ahLst/>
                <a:cxnLst/>
                <a:rect l="l" t="t" r="r" b="b"/>
                <a:pathLst>
                  <a:path w="108744" h="83141" extrusionOk="0">
                    <a:moveTo>
                      <a:pt x="100855" y="2"/>
                    </a:moveTo>
                    <a:cubicBezTo>
                      <a:pt x="87806" y="10575"/>
                      <a:pt x="67423" y="3241"/>
                      <a:pt x="66470" y="4194"/>
                    </a:cubicBezTo>
                    <a:cubicBezTo>
                      <a:pt x="51297" y="17281"/>
                      <a:pt x="35400" y="29492"/>
                      <a:pt x="18845" y="40769"/>
                    </a:cubicBezTo>
                    <a:cubicBezTo>
                      <a:pt x="10654" y="47151"/>
                      <a:pt x="-2014" y="55724"/>
                      <a:pt x="271" y="68106"/>
                    </a:cubicBezTo>
                    <a:cubicBezTo>
                      <a:pt x="4367" y="90109"/>
                      <a:pt x="39610" y="83346"/>
                      <a:pt x="52945" y="76584"/>
                    </a:cubicBezTo>
                    <a:cubicBezTo>
                      <a:pt x="66280" y="69821"/>
                      <a:pt x="77043" y="58677"/>
                      <a:pt x="89616" y="50866"/>
                    </a:cubicBezTo>
                    <a:cubicBezTo>
                      <a:pt x="98665" y="45246"/>
                      <a:pt x="107428" y="42389"/>
                      <a:pt x="108666" y="31054"/>
                    </a:cubicBezTo>
                    <a:cubicBezTo>
                      <a:pt x="109523" y="24196"/>
                      <a:pt x="103142" y="-283"/>
                      <a:pt x="100855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2"/>
              <p:cNvSpPr/>
              <p:nvPr/>
            </p:nvSpPr>
            <p:spPr>
              <a:xfrm>
                <a:off x="5831514" y="2082973"/>
                <a:ext cx="86563" cy="44990"/>
              </a:xfrm>
              <a:custGeom>
                <a:avLst/>
                <a:gdLst/>
                <a:ahLst/>
                <a:cxnLst/>
                <a:rect l="l" t="t" r="r" b="b"/>
                <a:pathLst>
                  <a:path w="108204" h="56238" extrusionOk="0">
                    <a:moveTo>
                      <a:pt x="107918" y="0"/>
                    </a:moveTo>
                    <a:cubicBezTo>
                      <a:pt x="106204" y="10859"/>
                      <a:pt x="97536" y="13907"/>
                      <a:pt x="88868" y="19050"/>
                    </a:cubicBezTo>
                    <a:cubicBezTo>
                      <a:pt x="76105" y="26956"/>
                      <a:pt x="64865" y="38100"/>
                      <a:pt x="51530" y="45149"/>
                    </a:cubicBezTo>
                    <a:cubicBezTo>
                      <a:pt x="38195" y="52197"/>
                      <a:pt x="8573" y="57531"/>
                      <a:pt x="0" y="41815"/>
                    </a:cubicBezTo>
                    <a:cubicBezTo>
                      <a:pt x="4667" y="63056"/>
                      <a:pt x="39338" y="56388"/>
                      <a:pt x="52483" y="49721"/>
                    </a:cubicBezTo>
                    <a:cubicBezTo>
                      <a:pt x="65627" y="43053"/>
                      <a:pt x="76581" y="31814"/>
                      <a:pt x="89154" y="24003"/>
                    </a:cubicBezTo>
                    <a:cubicBezTo>
                      <a:pt x="98203" y="18383"/>
                      <a:pt x="106966" y="15526"/>
                      <a:pt x="108204" y="4191"/>
                    </a:cubicBezTo>
                    <a:cubicBezTo>
                      <a:pt x="108214" y="2791"/>
                      <a:pt x="108118" y="1391"/>
                      <a:pt x="107918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2"/>
              <p:cNvSpPr/>
              <p:nvPr/>
            </p:nvSpPr>
            <p:spPr>
              <a:xfrm>
                <a:off x="5764925" y="2047104"/>
                <a:ext cx="79862" cy="61873"/>
              </a:xfrm>
              <a:custGeom>
                <a:avLst/>
                <a:gdLst/>
                <a:ahLst/>
                <a:cxnLst/>
                <a:rect l="l" t="t" r="r" b="b"/>
                <a:pathLst>
                  <a:path w="99827" h="77341" extrusionOk="0">
                    <a:moveTo>
                      <a:pt x="91860" y="1"/>
                    </a:moveTo>
                    <a:cubicBezTo>
                      <a:pt x="79954" y="9526"/>
                      <a:pt x="61856" y="4288"/>
                      <a:pt x="60999" y="5240"/>
                    </a:cubicBezTo>
                    <a:cubicBezTo>
                      <a:pt x="47045" y="17146"/>
                      <a:pt x="32453" y="28281"/>
                      <a:pt x="17279" y="38578"/>
                    </a:cubicBezTo>
                    <a:cubicBezTo>
                      <a:pt x="9754" y="44388"/>
                      <a:pt x="-1771" y="52294"/>
                      <a:pt x="229" y="63533"/>
                    </a:cubicBezTo>
                    <a:cubicBezTo>
                      <a:pt x="4040" y="83726"/>
                      <a:pt x="36329" y="77535"/>
                      <a:pt x="48521" y="71344"/>
                    </a:cubicBezTo>
                    <a:cubicBezTo>
                      <a:pt x="60713" y="65152"/>
                      <a:pt x="70619" y="54961"/>
                      <a:pt x="82145" y="47817"/>
                    </a:cubicBezTo>
                    <a:cubicBezTo>
                      <a:pt x="90336" y="42673"/>
                      <a:pt x="98433" y="40006"/>
                      <a:pt x="99766" y="29624"/>
                    </a:cubicBezTo>
                    <a:cubicBezTo>
                      <a:pt x="100528" y="23338"/>
                      <a:pt x="94051" y="-189"/>
                      <a:pt x="91860" y="1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2"/>
              <p:cNvSpPr/>
              <p:nvPr/>
            </p:nvSpPr>
            <p:spPr>
              <a:xfrm>
                <a:off x="5764880" y="2067438"/>
                <a:ext cx="79629" cy="41383"/>
              </a:xfrm>
              <a:custGeom>
                <a:avLst/>
                <a:gdLst/>
                <a:ahLst/>
                <a:cxnLst/>
                <a:rect l="l" t="t" r="r" b="b"/>
                <a:pathLst>
                  <a:path w="99536" h="51729" extrusionOk="0">
                    <a:moveTo>
                      <a:pt x="99536" y="0"/>
                    </a:moveTo>
                    <a:cubicBezTo>
                      <a:pt x="97917" y="10001"/>
                      <a:pt x="90011" y="12668"/>
                      <a:pt x="81820" y="17812"/>
                    </a:cubicBezTo>
                    <a:cubicBezTo>
                      <a:pt x="70104" y="25051"/>
                      <a:pt x="59817" y="35528"/>
                      <a:pt x="47625" y="41720"/>
                    </a:cubicBezTo>
                    <a:cubicBezTo>
                      <a:pt x="35433" y="47911"/>
                      <a:pt x="8287" y="53054"/>
                      <a:pt x="0" y="38671"/>
                    </a:cubicBezTo>
                    <a:cubicBezTo>
                      <a:pt x="4286" y="57721"/>
                      <a:pt x="36004" y="52006"/>
                      <a:pt x="47625" y="45911"/>
                    </a:cubicBezTo>
                    <a:cubicBezTo>
                      <a:pt x="59246" y="39814"/>
                      <a:pt x="69723" y="29528"/>
                      <a:pt x="81248" y="22384"/>
                    </a:cubicBezTo>
                    <a:cubicBezTo>
                      <a:pt x="89440" y="17240"/>
                      <a:pt x="97536" y="14573"/>
                      <a:pt x="98870" y="4191"/>
                    </a:cubicBezTo>
                    <a:cubicBezTo>
                      <a:pt x="99222" y="2819"/>
                      <a:pt x="99441" y="1419"/>
                      <a:pt x="9953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2"/>
              <p:cNvSpPr/>
              <p:nvPr/>
            </p:nvSpPr>
            <p:spPr>
              <a:xfrm>
                <a:off x="5777722" y="1472916"/>
                <a:ext cx="170454" cy="595560"/>
              </a:xfrm>
              <a:custGeom>
                <a:avLst/>
                <a:gdLst/>
                <a:ahLst/>
                <a:cxnLst/>
                <a:rect l="l" t="t" r="r" b="b"/>
                <a:pathLst>
                  <a:path w="213068" h="744450" extrusionOk="0">
                    <a:moveTo>
                      <a:pt x="5465" y="110490"/>
                    </a:moveTo>
                    <a:cubicBezTo>
                      <a:pt x="11276" y="65437"/>
                      <a:pt x="27849" y="0"/>
                      <a:pt x="27849" y="0"/>
                    </a:cubicBezTo>
                    <a:cubicBezTo>
                      <a:pt x="43546" y="7372"/>
                      <a:pt x="60529" y="11611"/>
                      <a:pt x="77855" y="12478"/>
                    </a:cubicBezTo>
                    <a:cubicBezTo>
                      <a:pt x="103211" y="12316"/>
                      <a:pt x="128490" y="9830"/>
                      <a:pt x="153388" y="5048"/>
                    </a:cubicBezTo>
                    <a:cubicBezTo>
                      <a:pt x="161532" y="19269"/>
                      <a:pt x="170429" y="33033"/>
                      <a:pt x="180059" y="46291"/>
                    </a:cubicBezTo>
                    <a:cubicBezTo>
                      <a:pt x="193012" y="64294"/>
                      <a:pt x="218159" y="103441"/>
                      <a:pt x="212158" y="172879"/>
                    </a:cubicBezTo>
                    <a:cubicBezTo>
                      <a:pt x="208253" y="217932"/>
                      <a:pt x="182916" y="409480"/>
                      <a:pt x="182916" y="409480"/>
                    </a:cubicBezTo>
                    <a:cubicBezTo>
                      <a:pt x="192755" y="441693"/>
                      <a:pt x="197985" y="475145"/>
                      <a:pt x="198442" y="508826"/>
                    </a:cubicBezTo>
                    <a:cubicBezTo>
                      <a:pt x="196156" y="548821"/>
                      <a:pt x="190869" y="588588"/>
                      <a:pt x="182630" y="627793"/>
                    </a:cubicBezTo>
                    <a:lnTo>
                      <a:pt x="167581" y="736568"/>
                    </a:lnTo>
                    <a:cubicBezTo>
                      <a:pt x="167581" y="736568"/>
                      <a:pt x="147483" y="751046"/>
                      <a:pt x="133195" y="740759"/>
                    </a:cubicBezTo>
                    <a:lnTo>
                      <a:pt x="135005" y="634365"/>
                    </a:lnTo>
                    <a:cubicBezTo>
                      <a:pt x="133291" y="608362"/>
                      <a:pt x="130719" y="569976"/>
                      <a:pt x="129004" y="545402"/>
                    </a:cubicBezTo>
                    <a:cubicBezTo>
                      <a:pt x="126337" y="505492"/>
                      <a:pt x="119479" y="442055"/>
                      <a:pt x="117098" y="426148"/>
                    </a:cubicBezTo>
                    <a:cubicBezTo>
                      <a:pt x="114717" y="410242"/>
                      <a:pt x="109954" y="382619"/>
                      <a:pt x="107573" y="351568"/>
                    </a:cubicBezTo>
                    <a:cubicBezTo>
                      <a:pt x="105192" y="320516"/>
                      <a:pt x="93476" y="162973"/>
                      <a:pt x="93476" y="162973"/>
                    </a:cubicBezTo>
                    <a:lnTo>
                      <a:pt x="91857" y="192500"/>
                    </a:lnTo>
                    <a:cubicBezTo>
                      <a:pt x="91857" y="192500"/>
                      <a:pt x="90238" y="240125"/>
                      <a:pt x="83380" y="299561"/>
                    </a:cubicBezTo>
                    <a:cubicBezTo>
                      <a:pt x="76522" y="358997"/>
                      <a:pt x="73855" y="385286"/>
                      <a:pt x="73855" y="385286"/>
                    </a:cubicBezTo>
                    <a:cubicBezTo>
                      <a:pt x="80370" y="397183"/>
                      <a:pt x="84932" y="410042"/>
                      <a:pt x="87380" y="423386"/>
                    </a:cubicBezTo>
                    <a:cubicBezTo>
                      <a:pt x="88619" y="436150"/>
                      <a:pt x="103192" y="537686"/>
                      <a:pt x="94429" y="588740"/>
                    </a:cubicBezTo>
                    <a:lnTo>
                      <a:pt x="76712" y="719138"/>
                    </a:lnTo>
                    <a:cubicBezTo>
                      <a:pt x="67645" y="725376"/>
                      <a:pt x="56138" y="726900"/>
                      <a:pt x="45756" y="723233"/>
                    </a:cubicBezTo>
                    <a:lnTo>
                      <a:pt x="35183" y="591407"/>
                    </a:lnTo>
                    <a:cubicBezTo>
                      <a:pt x="28135" y="541211"/>
                      <a:pt x="13180" y="434912"/>
                      <a:pt x="10895" y="421100"/>
                    </a:cubicBezTo>
                    <a:cubicBezTo>
                      <a:pt x="5808" y="393268"/>
                      <a:pt x="2817" y="365084"/>
                      <a:pt x="1941" y="336804"/>
                    </a:cubicBezTo>
                    <a:cubicBezTo>
                      <a:pt x="-1583" y="279749"/>
                      <a:pt x="-250" y="155543"/>
                      <a:pt x="5465" y="11049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2"/>
              <p:cNvSpPr/>
              <p:nvPr/>
            </p:nvSpPr>
            <p:spPr>
              <a:xfrm>
                <a:off x="5770564" y="1458904"/>
                <a:ext cx="181538" cy="396087"/>
              </a:xfrm>
              <a:custGeom>
                <a:avLst/>
                <a:gdLst/>
                <a:ahLst/>
                <a:cxnLst/>
                <a:rect l="l" t="t" r="r" b="b"/>
                <a:pathLst>
                  <a:path w="226922" h="495109" extrusionOk="0">
                    <a:moveTo>
                      <a:pt x="162435" y="6001"/>
                    </a:moveTo>
                    <a:lnTo>
                      <a:pt x="201202" y="83915"/>
                    </a:lnTo>
                    <a:cubicBezTo>
                      <a:pt x="201202" y="83915"/>
                      <a:pt x="260447" y="170593"/>
                      <a:pt x="199106" y="393287"/>
                    </a:cubicBezTo>
                    <a:lnTo>
                      <a:pt x="210631" y="461963"/>
                    </a:lnTo>
                    <a:cubicBezTo>
                      <a:pt x="210631" y="461963"/>
                      <a:pt x="94522" y="536543"/>
                      <a:pt x="16798" y="461963"/>
                    </a:cubicBezTo>
                    <a:cubicBezTo>
                      <a:pt x="16798" y="461963"/>
                      <a:pt x="-10158" y="256127"/>
                      <a:pt x="4224" y="161258"/>
                    </a:cubicBezTo>
                    <a:cubicBezTo>
                      <a:pt x="12149" y="106661"/>
                      <a:pt x="24246" y="52749"/>
                      <a:pt x="40420" y="0"/>
                    </a:cubicBezTo>
                    <a:cubicBezTo>
                      <a:pt x="40420" y="0"/>
                      <a:pt x="59470" y="21050"/>
                      <a:pt x="157291" y="714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2"/>
              <p:cNvSpPr/>
              <p:nvPr/>
            </p:nvSpPr>
            <p:spPr>
              <a:xfrm>
                <a:off x="5895126" y="1321170"/>
                <a:ext cx="61010" cy="76023"/>
              </a:xfrm>
              <a:custGeom>
                <a:avLst/>
                <a:gdLst/>
                <a:ahLst/>
                <a:cxnLst/>
                <a:rect l="l" t="t" r="r" b="b"/>
                <a:pathLst>
                  <a:path w="76263" h="95029" extrusionOk="0">
                    <a:moveTo>
                      <a:pt x="76263" y="71216"/>
                    </a:moveTo>
                    <a:cubicBezTo>
                      <a:pt x="76263" y="71216"/>
                      <a:pt x="49307" y="98076"/>
                      <a:pt x="17303" y="94743"/>
                    </a:cubicBezTo>
                    <a:lnTo>
                      <a:pt x="1968" y="42165"/>
                    </a:lnTo>
                    <a:cubicBezTo>
                      <a:pt x="1968" y="42165"/>
                      <a:pt x="-7557" y="14828"/>
                      <a:pt x="15303" y="2826"/>
                    </a:cubicBezTo>
                    <a:cubicBezTo>
                      <a:pt x="38163" y="-9175"/>
                      <a:pt x="62833" y="17685"/>
                      <a:pt x="76263" y="7121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2"/>
              <p:cNvSpPr/>
              <p:nvPr/>
            </p:nvSpPr>
            <p:spPr>
              <a:xfrm>
                <a:off x="5777141" y="1300603"/>
                <a:ext cx="50825" cy="53396"/>
              </a:xfrm>
              <a:custGeom>
                <a:avLst/>
                <a:gdLst/>
                <a:ahLst/>
                <a:cxnLst/>
                <a:rect l="l" t="t" r="r" b="b"/>
                <a:pathLst>
                  <a:path w="63531" h="66745" extrusionOk="0">
                    <a:moveTo>
                      <a:pt x="63532" y="451"/>
                    </a:moveTo>
                    <a:cubicBezTo>
                      <a:pt x="63532" y="451"/>
                      <a:pt x="32671" y="-9074"/>
                      <a:pt x="0" y="59411"/>
                    </a:cubicBezTo>
                    <a:lnTo>
                      <a:pt x="12192" y="66745"/>
                    </a:lnTo>
                    <a:cubicBezTo>
                      <a:pt x="27499" y="43304"/>
                      <a:pt x="44663" y="21130"/>
                      <a:pt x="63532" y="451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" name="Google Shape;221;p12"/>
            <p:cNvGrpSpPr/>
            <p:nvPr/>
          </p:nvGrpSpPr>
          <p:grpSpPr>
            <a:xfrm>
              <a:off x="5122427" y="3292365"/>
              <a:ext cx="823270" cy="1268939"/>
              <a:chOff x="5490177" y="3555452"/>
              <a:chExt cx="823270" cy="1268939"/>
            </a:xfrm>
          </p:grpSpPr>
          <p:sp>
            <p:nvSpPr>
              <p:cNvPr id="222" name="Google Shape;222;p12"/>
              <p:cNvSpPr/>
              <p:nvPr/>
            </p:nvSpPr>
            <p:spPr>
              <a:xfrm>
                <a:off x="5967652" y="4624747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7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7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7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2"/>
              <p:cNvSpPr/>
              <p:nvPr/>
            </p:nvSpPr>
            <p:spPr>
              <a:xfrm>
                <a:off x="6225123" y="3957880"/>
                <a:ext cx="68002" cy="244678"/>
              </a:xfrm>
              <a:custGeom>
                <a:avLst/>
                <a:gdLst/>
                <a:ahLst/>
                <a:cxnLst/>
                <a:rect l="l" t="t" r="r" b="b"/>
                <a:pathLst>
                  <a:path w="85002" h="305847" extrusionOk="0">
                    <a:moveTo>
                      <a:pt x="18764" y="0"/>
                    </a:moveTo>
                    <a:cubicBezTo>
                      <a:pt x="37814" y="5429"/>
                      <a:pt x="48482" y="26289"/>
                      <a:pt x="65056" y="70961"/>
                    </a:cubicBezTo>
                    <a:cubicBezTo>
                      <a:pt x="78848" y="111490"/>
                      <a:pt x="85582" y="154076"/>
                      <a:pt x="84963" y="196882"/>
                    </a:cubicBezTo>
                    <a:cubicBezTo>
                      <a:pt x="79629" y="238982"/>
                      <a:pt x="62198" y="271748"/>
                      <a:pt x="20098" y="305848"/>
                    </a:cubicBezTo>
                    <a:lnTo>
                      <a:pt x="0" y="268986"/>
                    </a:lnTo>
                    <a:cubicBezTo>
                      <a:pt x="0" y="268986"/>
                      <a:pt x="41243" y="232600"/>
                      <a:pt x="45434" y="190500"/>
                    </a:cubicBezTo>
                    <a:cubicBezTo>
                      <a:pt x="47815" y="166878"/>
                      <a:pt x="20098" y="87249"/>
                      <a:pt x="20098" y="85058"/>
                    </a:cubicBezTo>
                    <a:cubicBezTo>
                      <a:pt x="20098" y="82867"/>
                      <a:pt x="18764" y="0"/>
                      <a:pt x="18764" y="0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2"/>
              <p:cNvSpPr/>
              <p:nvPr/>
            </p:nvSpPr>
            <p:spPr>
              <a:xfrm>
                <a:off x="6014262" y="4720102"/>
                <a:ext cx="99120" cy="56094"/>
              </a:xfrm>
              <a:custGeom>
                <a:avLst/>
                <a:gdLst/>
                <a:ahLst/>
                <a:cxnLst/>
                <a:rect l="l" t="t" r="r" b="b"/>
                <a:pathLst>
                  <a:path w="123900" h="70118" extrusionOk="0">
                    <a:moveTo>
                      <a:pt x="117628" y="16845"/>
                    </a:moveTo>
                    <a:cubicBezTo>
                      <a:pt x="104783" y="20750"/>
                      <a:pt x="90877" y="18874"/>
                      <a:pt x="79528" y="11701"/>
                    </a:cubicBezTo>
                    <a:cubicBezTo>
                      <a:pt x="69241" y="11701"/>
                      <a:pt x="8757" y="-12016"/>
                      <a:pt x="1137" y="8082"/>
                    </a:cubicBezTo>
                    <a:cubicBezTo>
                      <a:pt x="-5531" y="25703"/>
                      <a:pt x="18758" y="42086"/>
                      <a:pt x="31617" y="45229"/>
                    </a:cubicBezTo>
                    <a:cubicBezTo>
                      <a:pt x="60192" y="51992"/>
                      <a:pt x="80766" y="66089"/>
                      <a:pt x="92196" y="68470"/>
                    </a:cubicBezTo>
                    <a:cubicBezTo>
                      <a:pt x="100966" y="71585"/>
                      <a:pt x="110703" y="70232"/>
                      <a:pt x="118294" y="64851"/>
                    </a:cubicBezTo>
                    <a:cubicBezTo>
                      <a:pt x="126200" y="56850"/>
                      <a:pt x="125533" y="27322"/>
                      <a:pt x="117628" y="16845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2"/>
              <p:cNvSpPr/>
              <p:nvPr/>
            </p:nvSpPr>
            <p:spPr>
              <a:xfrm>
                <a:off x="6014165" y="4729456"/>
                <a:ext cx="97551" cy="46733"/>
              </a:xfrm>
              <a:custGeom>
                <a:avLst/>
                <a:gdLst/>
                <a:ahLst/>
                <a:cxnLst/>
                <a:rect l="l" t="t" r="r" b="b"/>
                <a:pathLst>
                  <a:path w="121939" h="58416" extrusionOk="0">
                    <a:moveTo>
                      <a:pt x="92127" y="51911"/>
                    </a:moveTo>
                    <a:cubicBezTo>
                      <a:pt x="80697" y="49530"/>
                      <a:pt x="59837" y="35433"/>
                      <a:pt x="31548" y="28575"/>
                    </a:cubicBezTo>
                    <a:cubicBezTo>
                      <a:pt x="20784" y="26003"/>
                      <a:pt x="2020" y="14097"/>
                      <a:pt x="210" y="0"/>
                    </a:cubicBezTo>
                    <a:cubicBezTo>
                      <a:pt x="-2361" y="16193"/>
                      <a:pt x="19260" y="30575"/>
                      <a:pt x="31548" y="33528"/>
                    </a:cubicBezTo>
                    <a:cubicBezTo>
                      <a:pt x="60123" y="40291"/>
                      <a:pt x="80697" y="54388"/>
                      <a:pt x="92127" y="56769"/>
                    </a:cubicBezTo>
                    <a:cubicBezTo>
                      <a:pt x="100896" y="59884"/>
                      <a:pt x="110634" y="58531"/>
                      <a:pt x="118225" y="53150"/>
                    </a:cubicBezTo>
                    <a:cubicBezTo>
                      <a:pt x="119933" y="51188"/>
                      <a:pt x="121200" y="48882"/>
                      <a:pt x="121940" y="46387"/>
                    </a:cubicBezTo>
                    <a:cubicBezTo>
                      <a:pt x="113425" y="52816"/>
                      <a:pt x="102380" y="54864"/>
                      <a:pt x="92127" y="51911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2"/>
              <p:cNvSpPr/>
              <p:nvPr/>
            </p:nvSpPr>
            <p:spPr>
              <a:xfrm>
                <a:off x="6140412" y="4656810"/>
                <a:ext cx="95533" cy="53978"/>
              </a:xfrm>
              <a:custGeom>
                <a:avLst/>
                <a:gdLst/>
                <a:ahLst/>
                <a:cxnLst/>
                <a:rect l="l" t="t" r="r" b="b"/>
                <a:pathLst>
                  <a:path w="119416" h="67472" extrusionOk="0">
                    <a:moveTo>
                      <a:pt x="113384" y="16189"/>
                    </a:moveTo>
                    <a:cubicBezTo>
                      <a:pt x="102146" y="20047"/>
                      <a:pt x="89728" y="18161"/>
                      <a:pt x="80142" y="11141"/>
                    </a:cubicBezTo>
                    <a:cubicBezTo>
                      <a:pt x="70617" y="11141"/>
                      <a:pt x="8419" y="-11529"/>
                      <a:pt x="1085" y="7807"/>
                    </a:cubicBezTo>
                    <a:cubicBezTo>
                      <a:pt x="-5297" y="24762"/>
                      <a:pt x="18039" y="40383"/>
                      <a:pt x="30422" y="43431"/>
                    </a:cubicBezTo>
                    <a:cubicBezTo>
                      <a:pt x="57663" y="50003"/>
                      <a:pt x="78047" y="63624"/>
                      <a:pt x="88715" y="65910"/>
                    </a:cubicBezTo>
                    <a:cubicBezTo>
                      <a:pt x="97172" y="68882"/>
                      <a:pt x="106547" y="67567"/>
                      <a:pt x="113861" y="62385"/>
                    </a:cubicBezTo>
                    <a:cubicBezTo>
                      <a:pt x="121671" y="54670"/>
                      <a:pt x="121004" y="26286"/>
                      <a:pt x="113384" y="16189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2"/>
              <p:cNvSpPr/>
              <p:nvPr/>
            </p:nvSpPr>
            <p:spPr>
              <a:xfrm>
                <a:off x="6140448" y="4665717"/>
                <a:ext cx="93872" cy="45066"/>
              </a:xfrm>
              <a:custGeom>
                <a:avLst/>
                <a:gdLst/>
                <a:ahLst/>
                <a:cxnLst/>
                <a:rect l="l" t="t" r="r" b="b"/>
                <a:pathLst>
                  <a:path w="117340" h="56332" extrusionOk="0">
                    <a:moveTo>
                      <a:pt x="88670" y="50102"/>
                    </a:moveTo>
                    <a:cubicBezTo>
                      <a:pt x="77717" y="47720"/>
                      <a:pt x="57619" y="34195"/>
                      <a:pt x="30377" y="27622"/>
                    </a:cubicBezTo>
                    <a:cubicBezTo>
                      <a:pt x="19995" y="25051"/>
                      <a:pt x="1802" y="13621"/>
                      <a:pt x="183" y="0"/>
                    </a:cubicBezTo>
                    <a:cubicBezTo>
                      <a:pt x="-2198" y="15621"/>
                      <a:pt x="19233" y="29528"/>
                      <a:pt x="30377" y="32290"/>
                    </a:cubicBezTo>
                    <a:cubicBezTo>
                      <a:pt x="57619" y="38862"/>
                      <a:pt x="78002" y="52483"/>
                      <a:pt x="88670" y="54769"/>
                    </a:cubicBezTo>
                    <a:cubicBezTo>
                      <a:pt x="97128" y="57741"/>
                      <a:pt x="106503" y="56426"/>
                      <a:pt x="113816" y="51245"/>
                    </a:cubicBezTo>
                    <a:cubicBezTo>
                      <a:pt x="115496" y="49368"/>
                      <a:pt x="116703" y="47111"/>
                      <a:pt x="117341" y="44672"/>
                    </a:cubicBezTo>
                    <a:cubicBezTo>
                      <a:pt x="109187" y="50930"/>
                      <a:pt x="98547" y="52940"/>
                      <a:pt x="88670" y="50102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2"/>
              <p:cNvSpPr/>
              <p:nvPr/>
            </p:nvSpPr>
            <p:spPr>
              <a:xfrm>
                <a:off x="6074259" y="4151308"/>
                <a:ext cx="190443" cy="586341"/>
              </a:xfrm>
              <a:custGeom>
                <a:avLst/>
                <a:gdLst/>
                <a:ahLst/>
                <a:cxnLst/>
                <a:rect l="l" t="t" r="r" b="b"/>
                <a:pathLst>
                  <a:path w="238054" h="732926" extrusionOk="0">
                    <a:moveTo>
                      <a:pt x="216416" y="495014"/>
                    </a:moveTo>
                    <a:cubicBezTo>
                      <a:pt x="216443" y="471802"/>
                      <a:pt x="212447" y="448761"/>
                      <a:pt x="204605" y="426911"/>
                    </a:cubicBezTo>
                    <a:cubicBezTo>
                      <a:pt x="204605" y="426911"/>
                      <a:pt x="212415" y="333661"/>
                      <a:pt x="218416" y="272415"/>
                    </a:cubicBezTo>
                    <a:cubicBezTo>
                      <a:pt x="227179" y="182118"/>
                      <a:pt x="241086" y="173164"/>
                      <a:pt x="237466" y="118300"/>
                    </a:cubicBezTo>
                    <a:cubicBezTo>
                      <a:pt x="233847" y="67437"/>
                      <a:pt x="204891" y="34480"/>
                      <a:pt x="197366" y="0"/>
                    </a:cubicBezTo>
                    <a:lnTo>
                      <a:pt x="50014" y="11621"/>
                    </a:lnTo>
                    <a:cubicBezTo>
                      <a:pt x="50014" y="11621"/>
                      <a:pt x="37155" y="53435"/>
                      <a:pt x="20582" y="136684"/>
                    </a:cubicBezTo>
                    <a:cubicBezTo>
                      <a:pt x="4008" y="219932"/>
                      <a:pt x="2865" y="318897"/>
                      <a:pt x="4199" y="449961"/>
                    </a:cubicBezTo>
                    <a:cubicBezTo>
                      <a:pt x="4199" y="483775"/>
                      <a:pt x="-1516" y="513112"/>
                      <a:pt x="389" y="597313"/>
                    </a:cubicBezTo>
                    <a:cubicBezTo>
                      <a:pt x="1722" y="653891"/>
                      <a:pt x="4961" y="723233"/>
                      <a:pt x="4961" y="723233"/>
                    </a:cubicBezTo>
                    <a:cubicBezTo>
                      <a:pt x="26487" y="741712"/>
                      <a:pt x="41442" y="728091"/>
                      <a:pt x="41442" y="728091"/>
                    </a:cubicBezTo>
                    <a:cubicBezTo>
                      <a:pt x="41442" y="728091"/>
                      <a:pt x="79542" y="560451"/>
                      <a:pt x="84780" y="521970"/>
                    </a:cubicBezTo>
                    <a:cubicBezTo>
                      <a:pt x="88780" y="500682"/>
                      <a:pt x="87003" y="478707"/>
                      <a:pt x="79637" y="458343"/>
                    </a:cubicBezTo>
                    <a:cubicBezTo>
                      <a:pt x="79637" y="458343"/>
                      <a:pt x="90686" y="405670"/>
                      <a:pt x="98687" y="364236"/>
                    </a:cubicBezTo>
                    <a:cubicBezTo>
                      <a:pt x="108212" y="313658"/>
                      <a:pt x="133453" y="204502"/>
                      <a:pt x="133453" y="204502"/>
                    </a:cubicBezTo>
                    <a:cubicBezTo>
                      <a:pt x="133453" y="204502"/>
                      <a:pt x="129167" y="372237"/>
                      <a:pt x="136501" y="405289"/>
                    </a:cubicBezTo>
                    <a:cubicBezTo>
                      <a:pt x="143835" y="438340"/>
                      <a:pt x="145074" y="467106"/>
                      <a:pt x="151360" y="512064"/>
                    </a:cubicBezTo>
                    <a:cubicBezTo>
                      <a:pt x="158885" y="566356"/>
                      <a:pt x="162314" y="645890"/>
                      <a:pt x="162314" y="645890"/>
                    </a:cubicBezTo>
                    <a:cubicBezTo>
                      <a:pt x="184793" y="660178"/>
                      <a:pt x="194794" y="649224"/>
                      <a:pt x="194794" y="649224"/>
                    </a:cubicBezTo>
                    <a:cubicBezTo>
                      <a:pt x="194794" y="649224"/>
                      <a:pt x="216416" y="542544"/>
                      <a:pt x="216416" y="495014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2"/>
              <p:cNvSpPr/>
              <p:nvPr/>
            </p:nvSpPr>
            <p:spPr>
              <a:xfrm>
                <a:off x="6075072" y="4151308"/>
                <a:ext cx="189540" cy="327893"/>
              </a:xfrm>
              <a:custGeom>
                <a:avLst/>
                <a:gdLst/>
                <a:ahLst/>
                <a:cxnLst/>
                <a:rect l="l" t="t" r="r" b="b"/>
                <a:pathLst>
                  <a:path w="236925" h="409866" extrusionOk="0">
                    <a:moveTo>
                      <a:pt x="195968" y="0"/>
                    </a:moveTo>
                    <a:cubicBezTo>
                      <a:pt x="211399" y="15812"/>
                      <a:pt x="236926" y="63913"/>
                      <a:pt x="236926" y="136684"/>
                    </a:cubicBezTo>
                    <a:cubicBezTo>
                      <a:pt x="236926" y="218599"/>
                      <a:pt x="225020" y="202025"/>
                      <a:pt x="219305" y="292227"/>
                    </a:cubicBezTo>
                    <a:lnTo>
                      <a:pt x="213590" y="382429"/>
                    </a:lnTo>
                    <a:cubicBezTo>
                      <a:pt x="213590" y="382429"/>
                      <a:pt x="90431" y="441198"/>
                      <a:pt x="2611" y="386715"/>
                    </a:cubicBezTo>
                    <a:cubicBezTo>
                      <a:pt x="-5200" y="369665"/>
                      <a:pt x="5564" y="179927"/>
                      <a:pt x="20994" y="112490"/>
                    </a:cubicBezTo>
                    <a:cubicBezTo>
                      <a:pt x="36425" y="45053"/>
                      <a:pt x="46997" y="12002"/>
                      <a:pt x="46997" y="12002"/>
                    </a:cubicBezTo>
                    <a:cubicBezTo>
                      <a:pt x="46997" y="12002"/>
                      <a:pt x="160250" y="42577"/>
                      <a:pt x="1959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2"/>
              <p:cNvSpPr/>
              <p:nvPr/>
            </p:nvSpPr>
            <p:spPr>
              <a:xfrm>
                <a:off x="6112869" y="3797323"/>
                <a:ext cx="128417" cy="206862"/>
              </a:xfrm>
              <a:custGeom>
                <a:avLst/>
                <a:gdLst/>
                <a:ahLst/>
                <a:cxnLst/>
                <a:rect l="l" t="t" r="r" b="b"/>
                <a:pathLst>
                  <a:path w="160521" h="258577" extrusionOk="0">
                    <a:moveTo>
                      <a:pt x="150502" y="199966"/>
                    </a:moveTo>
                    <a:cubicBezTo>
                      <a:pt x="119070" y="198061"/>
                      <a:pt x="116022" y="203299"/>
                      <a:pt x="113545" y="192155"/>
                    </a:cubicBezTo>
                    <a:cubicBezTo>
                      <a:pt x="112688" y="188155"/>
                      <a:pt x="110878" y="160532"/>
                      <a:pt x="110878" y="160532"/>
                    </a:cubicBezTo>
                    <a:cubicBezTo>
                      <a:pt x="113780" y="156846"/>
                      <a:pt x="116422" y="152960"/>
                      <a:pt x="118784" y="148912"/>
                    </a:cubicBezTo>
                    <a:cubicBezTo>
                      <a:pt x="140167" y="136015"/>
                      <a:pt x="154268" y="113831"/>
                      <a:pt x="156884" y="88999"/>
                    </a:cubicBezTo>
                    <a:cubicBezTo>
                      <a:pt x="161490" y="44708"/>
                      <a:pt x="129348" y="5065"/>
                      <a:pt x="85065" y="417"/>
                    </a:cubicBezTo>
                    <a:cubicBezTo>
                      <a:pt x="43441" y="-3869"/>
                      <a:pt x="12771" y="25373"/>
                      <a:pt x="4579" y="65568"/>
                    </a:cubicBezTo>
                    <a:cubicBezTo>
                      <a:pt x="198" y="85380"/>
                      <a:pt x="-4374" y="125861"/>
                      <a:pt x="8008" y="158341"/>
                    </a:cubicBezTo>
                    <a:cubicBezTo>
                      <a:pt x="14961" y="176725"/>
                      <a:pt x="21438" y="189583"/>
                      <a:pt x="38012" y="188917"/>
                    </a:cubicBezTo>
                    <a:cubicBezTo>
                      <a:pt x="43543" y="188422"/>
                      <a:pt x="49023" y="187469"/>
                      <a:pt x="54395" y="186059"/>
                    </a:cubicBezTo>
                    <a:cubicBezTo>
                      <a:pt x="55283" y="193679"/>
                      <a:pt x="55602" y="201347"/>
                      <a:pt x="55347" y="209015"/>
                    </a:cubicBezTo>
                    <a:cubicBezTo>
                      <a:pt x="55347" y="217111"/>
                      <a:pt x="56300" y="221111"/>
                      <a:pt x="40488" y="230827"/>
                    </a:cubicBezTo>
                    <a:cubicBezTo>
                      <a:pt x="24677" y="240542"/>
                      <a:pt x="64301" y="260354"/>
                      <a:pt x="90114" y="258449"/>
                    </a:cubicBezTo>
                    <a:cubicBezTo>
                      <a:pt x="115927" y="256544"/>
                      <a:pt x="144883" y="240923"/>
                      <a:pt x="152883" y="224255"/>
                    </a:cubicBezTo>
                    <a:cubicBezTo>
                      <a:pt x="161646" y="205586"/>
                      <a:pt x="165266" y="200823"/>
                      <a:pt x="150502" y="1999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2"/>
              <p:cNvSpPr/>
              <p:nvPr/>
            </p:nvSpPr>
            <p:spPr>
              <a:xfrm>
                <a:off x="6244085" y="3981464"/>
                <a:ext cx="49073" cy="87044"/>
              </a:xfrm>
              <a:custGeom>
                <a:avLst/>
                <a:gdLst/>
                <a:ahLst/>
                <a:cxnLst/>
                <a:rect l="l" t="t" r="r" b="b"/>
                <a:pathLst>
                  <a:path w="61341" h="108805" extrusionOk="0">
                    <a:moveTo>
                      <a:pt x="9525" y="108806"/>
                    </a:moveTo>
                    <a:cubicBezTo>
                      <a:pt x="9525" y="108806"/>
                      <a:pt x="45053" y="100805"/>
                      <a:pt x="61341" y="84993"/>
                    </a:cubicBezTo>
                    <a:cubicBezTo>
                      <a:pt x="61341" y="84993"/>
                      <a:pt x="40196" y="18318"/>
                      <a:pt x="26670" y="1745"/>
                    </a:cubicBezTo>
                    <a:cubicBezTo>
                      <a:pt x="13144" y="-14829"/>
                      <a:pt x="0" y="92137"/>
                      <a:pt x="0" y="92137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2"/>
              <p:cNvSpPr/>
              <p:nvPr/>
            </p:nvSpPr>
            <p:spPr>
              <a:xfrm>
                <a:off x="6106401" y="3956215"/>
                <a:ext cx="153237" cy="219092"/>
              </a:xfrm>
              <a:custGeom>
                <a:avLst/>
                <a:gdLst/>
                <a:ahLst/>
                <a:cxnLst/>
                <a:rect l="l" t="t" r="r" b="b"/>
                <a:pathLst>
                  <a:path w="191546" h="273865" extrusionOk="0">
                    <a:moveTo>
                      <a:pt x="127349" y="560"/>
                    </a:moveTo>
                    <a:cubicBezTo>
                      <a:pt x="133160" y="7799"/>
                      <a:pt x="133826" y="16847"/>
                      <a:pt x="111443" y="22562"/>
                    </a:cubicBezTo>
                    <a:cubicBezTo>
                      <a:pt x="95161" y="27192"/>
                      <a:pt x="77760" y="25839"/>
                      <a:pt x="62389" y="18753"/>
                    </a:cubicBezTo>
                    <a:cubicBezTo>
                      <a:pt x="44747" y="26210"/>
                      <a:pt x="27792" y="35202"/>
                      <a:pt x="11716" y="45613"/>
                    </a:cubicBezTo>
                    <a:cubicBezTo>
                      <a:pt x="-7334" y="108478"/>
                      <a:pt x="8001" y="116574"/>
                      <a:pt x="0" y="161628"/>
                    </a:cubicBezTo>
                    <a:cubicBezTo>
                      <a:pt x="3143" y="184297"/>
                      <a:pt x="6858" y="242780"/>
                      <a:pt x="7810" y="256020"/>
                    </a:cubicBezTo>
                    <a:cubicBezTo>
                      <a:pt x="50578" y="285929"/>
                      <a:pt x="137350" y="275737"/>
                      <a:pt x="156781" y="244019"/>
                    </a:cubicBezTo>
                    <a:cubicBezTo>
                      <a:pt x="157130" y="233455"/>
                      <a:pt x="158116" y="222930"/>
                      <a:pt x="159734" y="212491"/>
                    </a:cubicBezTo>
                    <a:cubicBezTo>
                      <a:pt x="180118" y="136862"/>
                      <a:pt x="196025" y="117241"/>
                      <a:pt x="190405" y="60091"/>
                    </a:cubicBezTo>
                    <a:cubicBezTo>
                      <a:pt x="187166" y="27515"/>
                      <a:pt x="184595" y="11132"/>
                      <a:pt x="167259" y="2369"/>
                    </a:cubicBezTo>
                    <a:cubicBezTo>
                      <a:pt x="154092" y="26"/>
                      <a:pt x="140675" y="-583"/>
                      <a:pt x="127349" y="56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12"/>
              <p:cNvSpPr/>
              <p:nvPr/>
            </p:nvSpPr>
            <p:spPr>
              <a:xfrm>
                <a:off x="5856250" y="4001330"/>
                <a:ext cx="294998" cy="212364"/>
              </a:xfrm>
              <a:custGeom>
                <a:avLst/>
                <a:gdLst/>
                <a:ahLst/>
                <a:cxnLst/>
                <a:rect l="l" t="t" r="r" b="b"/>
                <a:pathLst>
                  <a:path w="368747" h="265455" extrusionOk="0">
                    <a:moveTo>
                      <a:pt x="47613" y="190066"/>
                    </a:moveTo>
                    <a:cubicBezTo>
                      <a:pt x="57313" y="192152"/>
                      <a:pt x="66860" y="194885"/>
                      <a:pt x="76188" y="198257"/>
                    </a:cubicBezTo>
                    <a:cubicBezTo>
                      <a:pt x="84940" y="202858"/>
                      <a:pt x="94355" y="206077"/>
                      <a:pt x="104097" y="207782"/>
                    </a:cubicBezTo>
                    <a:cubicBezTo>
                      <a:pt x="114574" y="209402"/>
                      <a:pt x="130957" y="203972"/>
                      <a:pt x="159246" y="190637"/>
                    </a:cubicBezTo>
                    <a:cubicBezTo>
                      <a:pt x="190224" y="174759"/>
                      <a:pt x="218251" y="153690"/>
                      <a:pt x="242114" y="128344"/>
                    </a:cubicBezTo>
                    <a:cubicBezTo>
                      <a:pt x="269228" y="96083"/>
                      <a:pt x="293451" y="61507"/>
                      <a:pt x="314504" y="24998"/>
                    </a:cubicBezTo>
                    <a:cubicBezTo>
                      <a:pt x="326791" y="2614"/>
                      <a:pt x="342317" y="-3006"/>
                      <a:pt x="355842" y="1375"/>
                    </a:cubicBezTo>
                    <a:cubicBezTo>
                      <a:pt x="372035" y="6710"/>
                      <a:pt x="374035" y="22807"/>
                      <a:pt x="355842" y="52906"/>
                    </a:cubicBezTo>
                    <a:cubicBezTo>
                      <a:pt x="332617" y="92225"/>
                      <a:pt x="304799" y="128639"/>
                      <a:pt x="272975" y="161396"/>
                    </a:cubicBezTo>
                    <a:cubicBezTo>
                      <a:pt x="247871" y="186503"/>
                      <a:pt x="218651" y="207115"/>
                      <a:pt x="186583" y="222356"/>
                    </a:cubicBezTo>
                    <a:cubicBezTo>
                      <a:pt x="163712" y="234252"/>
                      <a:pt x="139230" y="242758"/>
                      <a:pt x="113907" y="247597"/>
                    </a:cubicBezTo>
                    <a:cubicBezTo>
                      <a:pt x="105049" y="249502"/>
                      <a:pt x="99048" y="253216"/>
                      <a:pt x="82665" y="258932"/>
                    </a:cubicBezTo>
                    <a:cubicBezTo>
                      <a:pt x="66375" y="264856"/>
                      <a:pt x="48897" y="266790"/>
                      <a:pt x="31707" y="264551"/>
                    </a:cubicBezTo>
                    <a:cubicBezTo>
                      <a:pt x="17514" y="261789"/>
                      <a:pt x="12657" y="258550"/>
                      <a:pt x="12085" y="255026"/>
                    </a:cubicBezTo>
                    <a:cubicBezTo>
                      <a:pt x="11514" y="251502"/>
                      <a:pt x="14371" y="249025"/>
                      <a:pt x="21039" y="249502"/>
                    </a:cubicBezTo>
                    <a:cubicBezTo>
                      <a:pt x="31538" y="251169"/>
                      <a:pt x="42255" y="250912"/>
                      <a:pt x="52662" y="248740"/>
                    </a:cubicBezTo>
                    <a:cubicBezTo>
                      <a:pt x="52662" y="248740"/>
                      <a:pt x="37993" y="248264"/>
                      <a:pt x="29325" y="247216"/>
                    </a:cubicBezTo>
                    <a:cubicBezTo>
                      <a:pt x="21541" y="246368"/>
                      <a:pt x="13911" y="244444"/>
                      <a:pt x="6656" y="241501"/>
                    </a:cubicBezTo>
                    <a:cubicBezTo>
                      <a:pt x="-297" y="238548"/>
                      <a:pt x="-2869" y="227594"/>
                      <a:pt x="4179" y="227975"/>
                    </a:cubicBezTo>
                    <a:cubicBezTo>
                      <a:pt x="11228" y="228356"/>
                      <a:pt x="15990" y="230452"/>
                      <a:pt x="28944" y="231785"/>
                    </a:cubicBezTo>
                    <a:cubicBezTo>
                      <a:pt x="35778" y="232614"/>
                      <a:pt x="42685" y="232614"/>
                      <a:pt x="49518" y="231785"/>
                    </a:cubicBezTo>
                    <a:cubicBezTo>
                      <a:pt x="40949" y="230376"/>
                      <a:pt x="32508" y="228271"/>
                      <a:pt x="24277" y="225499"/>
                    </a:cubicBezTo>
                    <a:cubicBezTo>
                      <a:pt x="17463" y="223689"/>
                      <a:pt x="11333" y="219917"/>
                      <a:pt x="6656" y="214640"/>
                    </a:cubicBezTo>
                    <a:cubicBezTo>
                      <a:pt x="4275" y="211878"/>
                      <a:pt x="4941" y="205115"/>
                      <a:pt x="13228" y="206830"/>
                    </a:cubicBezTo>
                    <a:cubicBezTo>
                      <a:pt x="23208" y="210307"/>
                      <a:pt x="33569" y="212583"/>
                      <a:pt x="44089" y="213592"/>
                    </a:cubicBezTo>
                    <a:cubicBezTo>
                      <a:pt x="54662" y="213592"/>
                      <a:pt x="62187" y="212735"/>
                      <a:pt x="60853" y="211116"/>
                    </a:cubicBezTo>
                    <a:cubicBezTo>
                      <a:pt x="59520" y="209497"/>
                      <a:pt x="53233" y="209687"/>
                      <a:pt x="45232" y="205211"/>
                    </a:cubicBezTo>
                    <a:cubicBezTo>
                      <a:pt x="37231" y="200734"/>
                      <a:pt x="32469" y="192066"/>
                      <a:pt x="35707" y="187875"/>
                    </a:cubicBezTo>
                    <a:cubicBezTo>
                      <a:pt x="38946" y="183684"/>
                      <a:pt x="38946" y="186827"/>
                      <a:pt x="47613" y="1900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12"/>
              <p:cNvSpPr/>
              <p:nvPr/>
            </p:nvSpPr>
            <p:spPr>
              <a:xfrm>
                <a:off x="6075027" y="3988967"/>
                <a:ext cx="80628" cy="83804"/>
              </a:xfrm>
              <a:custGeom>
                <a:avLst/>
                <a:gdLst/>
                <a:ahLst/>
                <a:cxnLst/>
                <a:rect l="l" t="t" r="r" b="b"/>
                <a:pathLst>
                  <a:path w="100785" h="104755" extrusionOk="0">
                    <a:moveTo>
                      <a:pt x="65151" y="104756"/>
                    </a:moveTo>
                    <a:cubicBezTo>
                      <a:pt x="40403" y="101165"/>
                      <a:pt x="17516" y="89554"/>
                      <a:pt x="0" y="71704"/>
                    </a:cubicBezTo>
                    <a:lnTo>
                      <a:pt x="39433" y="17030"/>
                    </a:lnTo>
                    <a:cubicBezTo>
                      <a:pt x="39433" y="17030"/>
                      <a:pt x="61627" y="-10973"/>
                      <a:pt x="90964" y="4838"/>
                    </a:cubicBezTo>
                    <a:cubicBezTo>
                      <a:pt x="90964" y="4838"/>
                      <a:pt x="113062" y="7220"/>
                      <a:pt x="90964" y="53511"/>
                    </a:cubicBezTo>
                    <a:cubicBezTo>
                      <a:pt x="83445" y="71113"/>
                      <a:pt x="74824" y="88230"/>
                      <a:pt x="65151" y="1047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2"/>
              <p:cNvSpPr/>
              <p:nvPr/>
            </p:nvSpPr>
            <p:spPr>
              <a:xfrm>
                <a:off x="6107459" y="3797280"/>
                <a:ext cx="160810" cy="262954"/>
              </a:xfrm>
              <a:custGeom>
                <a:avLst/>
                <a:gdLst/>
                <a:ahLst/>
                <a:cxnLst/>
                <a:rect l="l" t="t" r="r" b="b"/>
                <a:pathLst>
                  <a:path w="201012" h="328692" extrusionOk="0">
                    <a:moveTo>
                      <a:pt x="3726" y="41904"/>
                    </a:moveTo>
                    <a:cubicBezTo>
                      <a:pt x="6992" y="22359"/>
                      <a:pt x="25260" y="8995"/>
                      <a:pt x="44874" y="11805"/>
                    </a:cubicBezTo>
                    <a:cubicBezTo>
                      <a:pt x="58646" y="2566"/>
                      <a:pt x="75264" y="-1454"/>
                      <a:pt x="91737" y="470"/>
                    </a:cubicBezTo>
                    <a:cubicBezTo>
                      <a:pt x="129170" y="4376"/>
                      <a:pt x="153649" y="29045"/>
                      <a:pt x="164984" y="66193"/>
                    </a:cubicBezTo>
                    <a:cubicBezTo>
                      <a:pt x="170544" y="84833"/>
                      <a:pt x="174245" y="103978"/>
                      <a:pt x="176033" y="123343"/>
                    </a:cubicBezTo>
                    <a:cubicBezTo>
                      <a:pt x="187272" y="206686"/>
                      <a:pt x="217562" y="272790"/>
                      <a:pt x="189273" y="297555"/>
                    </a:cubicBezTo>
                    <a:cubicBezTo>
                      <a:pt x="160983" y="322320"/>
                      <a:pt x="83450" y="338036"/>
                      <a:pt x="51065" y="322510"/>
                    </a:cubicBezTo>
                    <a:cubicBezTo>
                      <a:pt x="18680" y="306985"/>
                      <a:pt x="77735" y="163348"/>
                      <a:pt x="13632" y="83528"/>
                    </a:cubicBezTo>
                    <a:cubicBezTo>
                      <a:pt x="-1418" y="64574"/>
                      <a:pt x="-2847" y="51334"/>
                      <a:pt x="3726" y="4190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2"/>
              <p:cNvSpPr/>
              <p:nvPr/>
            </p:nvSpPr>
            <p:spPr>
              <a:xfrm>
                <a:off x="5490177" y="4381136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2"/>
              <p:cNvSpPr/>
              <p:nvPr/>
            </p:nvSpPr>
            <p:spPr>
              <a:xfrm>
                <a:off x="5573749" y="4455840"/>
                <a:ext cx="98301" cy="76095"/>
              </a:xfrm>
              <a:custGeom>
                <a:avLst/>
                <a:gdLst/>
                <a:ahLst/>
                <a:cxnLst/>
                <a:rect l="l" t="t" r="r" b="b"/>
                <a:pathLst>
                  <a:path w="122876" h="95119" extrusionOk="0">
                    <a:moveTo>
                      <a:pt x="9769" y="2"/>
                    </a:moveTo>
                    <a:cubicBezTo>
                      <a:pt x="24533" y="12004"/>
                      <a:pt x="46250" y="1050"/>
                      <a:pt x="47297" y="2193"/>
                    </a:cubicBezTo>
                    <a:cubicBezTo>
                      <a:pt x="64639" y="18195"/>
                      <a:pt x="82792" y="33302"/>
                      <a:pt x="101685" y="47437"/>
                    </a:cubicBezTo>
                    <a:cubicBezTo>
                      <a:pt x="111210" y="54676"/>
                      <a:pt x="125212" y="64296"/>
                      <a:pt x="122545" y="78202"/>
                    </a:cubicBezTo>
                    <a:cubicBezTo>
                      <a:pt x="117973" y="102967"/>
                      <a:pt x="78254" y="95347"/>
                      <a:pt x="63204" y="87727"/>
                    </a:cubicBezTo>
                    <a:cubicBezTo>
                      <a:pt x="48155" y="80107"/>
                      <a:pt x="35963" y="67630"/>
                      <a:pt x="21770" y="59152"/>
                    </a:cubicBezTo>
                    <a:cubicBezTo>
                      <a:pt x="11674" y="52866"/>
                      <a:pt x="1768" y="49627"/>
                      <a:pt x="149" y="36864"/>
                    </a:cubicBezTo>
                    <a:cubicBezTo>
                      <a:pt x="-1185" y="28768"/>
                      <a:pt x="6816" y="-284"/>
                      <a:pt x="9769" y="2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2"/>
              <p:cNvSpPr/>
              <p:nvPr/>
            </p:nvSpPr>
            <p:spPr>
              <a:xfrm>
                <a:off x="5573762" y="4480895"/>
                <a:ext cx="97794" cy="51001"/>
              </a:xfrm>
              <a:custGeom>
                <a:avLst/>
                <a:gdLst/>
                <a:ahLst/>
                <a:cxnLst/>
                <a:rect l="l" t="t" r="r" b="b"/>
                <a:pathLst>
                  <a:path w="122242" h="63751" extrusionOk="0">
                    <a:moveTo>
                      <a:pt x="227" y="0"/>
                    </a:moveTo>
                    <a:cubicBezTo>
                      <a:pt x="2228" y="12192"/>
                      <a:pt x="12038" y="15621"/>
                      <a:pt x="22040" y="21812"/>
                    </a:cubicBezTo>
                    <a:cubicBezTo>
                      <a:pt x="36518" y="30766"/>
                      <a:pt x="49186" y="43720"/>
                      <a:pt x="64140" y="51245"/>
                    </a:cubicBezTo>
                    <a:cubicBezTo>
                      <a:pt x="79094" y="58769"/>
                      <a:pt x="112527" y="65246"/>
                      <a:pt x="122243" y="47530"/>
                    </a:cubicBezTo>
                    <a:cubicBezTo>
                      <a:pt x="117004" y="71438"/>
                      <a:pt x="77951" y="63913"/>
                      <a:pt x="63092" y="56388"/>
                    </a:cubicBezTo>
                    <a:cubicBezTo>
                      <a:pt x="48233" y="48863"/>
                      <a:pt x="35851" y="36290"/>
                      <a:pt x="21659" y="27813"/>
                    </a:cubicBezTo>
                    <a:cubicBezTo>
                      <a:pt x="11562" y="21527"/>
                      <a:pt x="1656" y="18288"/>
                      <a:pt x="37" y="5524"/>
                    </a:cubicBezTo>
                    <a:cubicBezTo>
                      <a:pt x="-49" y="3677"/>
                      <a:pt x="15" y="1829"/>
                      <a:pt x="227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2"/>
              <p:cNvSpPr/>
              <p:nvPr/>
            </p:nvSpPr>
            <p:spPr>
              <a:xfrm>
                <a:off x="5674337" y="4417793"/>
                <a:ext cx="98217" cy="73323"/>
              </a:xfrm>
              <a:custGeom>
                <a:avLst/>
                <a:gdLst/>
                <a:ahLst/>
                <a:cxnLst/>
                <a:rect l="l" t="t" r="r" b="b"/>
                <a:pathLst>
                  <a:path w="122771" h="91654" extrusionOk="0">
                    <a:moveTo>
                      <a:pt x="11400" y="61"/>
                    </a:moveTo>
                    <a:cubicBezTo>
                      <a:pt x="26164" y="12062"/>
                      <a:pt x="51881" y="-987"/>
                      <a:pt x="53024" y="61"/>
                    </a:cubicBezTo>
                    <a:cubicBezTo>
                      <a:pt x="68334" y="15615"/>
                      <a:pt x="84521" y="30274"/>
                      <a:pt x="101507" y="43971"/>
                    </a:cubicBezTo>
                    <a:cubicBezTo>
                      <a:pt x="111032" y="51114"/>
                      <a:pt x="125033" y="60830"/>
                      <a:pt x="122462" y="74737"/>
                    </a:cubicBezTo>
                    <a:cubicBezTo>
                      <a:pt x="117794" y="99502"/>
                      <a:pt x="78075" y="91881"/>
                      <a:pt x="63121" y="84262"/>
                    </a:cubicBezTo>
                    <a:cubicBezTo>
                      <a:pt x="48167" y="76642"/>
                      <a:pt x="35879" y="64069"/>
                      <a:pt x="21687" y="55687"/>
                    </a:cubicBezTo>
                    <a:cubicBezTo>
                      <a:pt x="11591" y="49400"/>
                      <a:pt x="1589" y="46162"/>
                      <a:pt x="65" y="33398"/>
                    </a:cubicBezTo>
                    <a:cubicBezTo>
                      <a:pt x="-887" y="25302"/>
                      <a:pt x="8828" y="-225"/>
                      <a:pt x="11400" y="61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2"/>
              <p:cNvSpPr/>
              <p:nvPr/>
            </p:nvSpPr>
            <p:spPr>
              <a:xfrm>
                <a:off x="5674522" y="4441449"/>
                <a:ext cx="97784" cy="51040"/>
              </a:xfrm>
              <a:custGeom>
                <a:avLst/>
                <a:gdLst/>
                <a:ahLst/>
                <a:cxnLst/>
                <a:rect l="l" t="t" r="r" b="b"/>
                <a:pathLst>
                  <a:path w="122230" h="63800" extrusionOk="0">
                    <a:moveTo>
                      <a:pt x="216" y="0"/>
                    </a:moveTo>
                    <a:cubicBezTo>
                      <a:pt x="2216" y="12192"/>
                      <a:pt x="12027" y="15621"/>
                      <a:pt x="22028" y="21812"/>
                    </a:cubicBezTo>
                    <a:cubicBezTo>
                      <a:pt x="36506" y="30766"/>
                      <a:pt x="49174" y="43720"/>
                      <a:pt x="64128" y="51340"/>
                    </a:cubicBezTo>
                    <a:cubicBezTo>
                      <a:pt x="79083" y="58960"/>
                      <a:pt x="112515" y="65246"/>
                      <a:pt x="122231" y="47530"/>
                    </a:cubicBezTo>
                    <a:cubicBezTo>
                      <a:pt x="116992" y="71438"/>
                      <a:pt x="77940" y="64008"/>
                      <a:pt x="63081" y="56483"/>
                    </a:cubicBezTo>
                    <a:cubicBezTo>
                      <a:pt x="48222" y="48958"/>
                      <a:pt x="35934" y="36290"/>
                      <a:pt x="21742" y="27432"/>
                    </a:cubicBezTo>
                    <a:cubicBezTo>
                      <a:pt x="11550" y="21146"/>
                      <a:pt x="1644" y="17907"/>
                      <a:pt x="25" y="5143"/>
                    </a:cubicBezTo>
                    <a:cubicBezTo>
                      <a:pt x="-41" y="3429"/>
                      <a:pt x="23" y="1705"/>
                      <a:pt x="21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2"/>
              <p:cNvSpPr/>
              <p:nvPr/>
            </p:nvSpPr>
            <p:spPr>
              <a:xfrm>
                <a:off x="5578538" y="3979203"/>
                <a:ext cx="169290" cy="484803"/>
              </a:xfrm>
              <a:custGeom>
                <a:avLst/>
                <a:gdLst/>
                <a:ahLst/>
                <a:cxnLst/>
                <a:rect l="l" t="t" r="r" b="b"/>
                <a:pathLst>
                  <a:path w="211613" h="606004" extrusionOk="0">
                    <a:moveTo>
                      <a:pt x="2540" y="52483"/>
                    </a:moveTo>
                    <a:cubicBezTo>
                      <a:pt x="3302" y="74771"/>
                      <a:pt x="10160" y="171545"/>
                      <a:pt x="13303" y="222695"/>
                    </a:cubicBezTo>
                    <a:cubicBezTo>
                      <a:pt x="16446" y="273844"/>
                      <a:pt x="17113" y="336995"/>
                      <a:pt x="17113" y="336995"/>
                    </a:cubicBezTo>
                    <a:cubicBezTo>
                      <a:pt x="17113" y="336995"/>
                      <a:pt x="8255" y="374237"/>
                      <a:pt x="2540" y="418147"/>
                    </a:cubicBezTo>
                    <a:cubicBezTo>
                      <a:pt x="-3175" y="462058"/>
                      <a:pt x="2540" y="600361"/>
                      <a:pt x="2540" y="600361"/>
                    </a:cubicBezTo>
                    <a:cubicBezTo>
                      <a:pt x="14124" y="607886"/>
                      <a:pt x="29056" y="607886"/>
                      <a:pt x="40640" y="600361"/>
                    </a:cubicBezTo>
                    <a:cubicBezTo>
                      <a:pt x="40640" y="600361"/>
                      <a:pt x="64262" y="489585"/>
                      <a:pt x="75121" y="439674"/>
                    </a:cubicBezTo>
                    <a:cubicBezTo>
                      <a:pt x="85979" y="389763"/>
                      <a:pt x="87979" y="360997"/>
                      <a:pt x="93599" y="330137"/>
                    </a:cubicBezTo>
                    <a:cubicBezTo>
                      <a:pt x="100457" y="292703"/>
                      <a:pt x="115221" y="118110"/>
                      <a:pt x="115221" y="118110"/>
                    </a:cubicBezTo>
                    <a:lnTo>
                      <a:pt x="121126" y="118110"/>
                    </a:lnTo>
                    <a:lnTo>
                      <a:pt x="136938" y="315182"/>
                    </a:lnTo>
                    <a:cubicBezTo>
                      <a:pt x="132057" y="329717"/>
                      <a:pt x="128705" y="344719"/>
                      <a:pt x="126937" y="359950"/>
                    </a:cubicBezTo>
                    <a:cubicBezTo>
                      <a:pt x="122650" y="392049"/>
                      <a:pt x="131509" y="553593"/>
                      <a:pt x="131509" y="553593"/>
                    </a:cubicBezTo>
                    <a:cubicBezTo>
                      <a:pt x="144340" y="560727"/>
                      <a:pt x="160089" y="560070"/>
                      <a:pt x="172276" y="551879"/>
                    </a:cubicBezTo>
                    <a:cubicBezTo>
                      <a:pt x="172276" y="551879"/>
                      <a:pt x="211614" y="337947"/>
                      <a:pt x="211614" y="305467"/>
                    </a:cubicBezTo>
                    <a:cubicBezTo>
                      <a:pt x="211614" y="283845"/>
                      <a:pt x="207994" y="0"/>
                      <a:pt x="207994" y="0"/>
                    </a:cubicBezTo>
                    <a:close/>
                  </a:path>
                </a:pathLst>
              </a:custGeom>
              <a:solidFill>
                <a:srgbClr val="E261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2"/>
              <p:cNvSpPr/>
              <p:nvPr/>
            </p:nvSpPr>
            <p:spPr>
              <a:xfrm>
                <a:off x="5601056" y="3677030"/>
                <a:ext cx="108255" cy="105706"/>
              </a:xfrm>
              <a:custGeom>
                <a:avLst/>
                <a:gdLst/>
                <a:ahLst/>
                <a:cxnLst/>
                <a:rect l="l" t="t" r="r" b="b"/>
                <a:pathLst>
                  <a:path w="135319" h="132132" extrusionOk="0">
                    <a:moveTo>
                      <a:pt x="27811" y="0"/>
                    </a:moveTo>
                    <a:cubicBezTo>
                      <a:pt x="27811" y="0"/>
                      <a:pt x="30287" y="48578"/>
                      <a:pt x="29239" y="52864"/>
                    </a:cubicBezTo>
                    <a:cubicBezTo>
                      <a:pt x="28192" y="57150"/>
                      <a:pt x="6951" y="71342"/>
                      <a:pt x="664" y="76486"/>
                    </a:cubicBezTo>
                    <a:cubicBezTo>
                      <a:pt x="-5622" y="81629"/>
                      <a:pt x="34288" y="120491"/>
                      <a:pt x="53623" y="130016"/>
                    </a:cubicBezTo>
                    <a:cubicBezTo>
                      <a:pt x="72959" y="139541"/>
                      <a:pt x="134205" y="115538"/>
                      <a:pt x="135253" y="85439"/>
                    </a:cubicBezTo>
                    <a:cubicBezTo>
                      <a:pt x="136300" y="55340"/>
                      <a:pt x="124775" y="30099"/>
                      <a:pt x="115441" y="28765"/>
                    </a:cubicBezTo>
                    <a:cubicBezTo>
                      <a:pt x="106106" y="27432"/>
                      <a:pt x="27811" y="0"/>
                      <a:pt x="27811" y="0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12"/>
              <p:cNvSpPr/>
              <p:nvPr/>
            </p:nvSpPr>
            <p:spPr>
              <a:xfrm>
                <a:off x="5726677" y="3702009"/>
                <a:ext cx="153814" cy="302133"/>
              </a:xfrm>
              <a:custGeom>
                <a:avLst/>
                <a:gdLst/>
                <a:ahLst/>
                <a:cxnLst/>
                <a:rect l="l" t="t" r="r" b="b"/>
                <a:pathLst>
                  <a:path w="192267" h="377666" extrusionOk="0">
                    <a:moveTo>
                      <a:pt x="3655" y="58864"/>
                    </a:moveTo>
                    <a:cubicBezTo>
                      <a:pt x="6513" y="37433"/>
                      <a:pt x="-7584" y="17050"/>
                      <a:pt x="6037" y="0"/>
                    </a:cubicBezTo>
                    <a:cubicBezTo>
                      <a:pt x="53662" y="47054"/>
                      <a:pt x="47947" y="171450"/>
                      <a:pt x="58805" y="250984"/>
                    </a:cubicBezTo>
                    <a:cubicBezTo>
                      <a:pt x="94429" y="288131"/>
                      <a:pt x="165961" y="324803"/>
                      <a:pt x="186059" y="333851"/>
                    </a:cubicBezTo>
                    <a:cubicBezTo>
                      <a:pt x="189679" y="335566"/>
                      <a:pt x="192917" y="337375"/>
                      <a:pt x="192155" y="341281"/>
                    </a:cubicBezTo>
                    <a:cubicBezTo>
                      <a:pt x="189461" y="354530"/>
                      <a:pt x="183757" y="366979"/>
                      <a:pt x="175486" y="377666"/>
                    </a:cubicBezTo>
                    <a:cubicBezTo>
                      <a:pt x="127861" y="357283"/>
                      <a:pt x="94048" y="345567"/>
                      <a:pt x="34897" y="289370"/>
                    </a:cubicBezTo>
                    <a:cubicBezTo>
                      <a:pt x="29295" y="283293"/>
                      <a:pt x="24287" y="276692"/>
                      <a:pt x="19943" y="269653"/>
                    </a:cubicBezTo>
                    <a:cubicBezTo>
                      <a:pt x="3084" y="218980"/>
                      <a:pt x="-1202" y="95821"/>
                      <a:pt x="3655" y="588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12"/>
              <p:cNvSpPr/>
              <p:nvPr/>
            </p:nvSpPr>
            <p:spPr>
              <a:xfrm>
                <a:off x="5572425" y="3691494"/>
                <a:ext cx="175494" cy="353954"/>
              </a:xfrm>
              <a:custGeom>
                <a:avLst/>
                <a:gdLst/>
                <a:ahLst/>
                <a:cxnLst/>
                <a:rect l="l" t="t" r="r" b="b"/>
                <a:pathLst>
                  <a:path w="219367" h="442443" extrusionOk="0">
                    <a:moveTo>
                      <a:pt x="58192" y="43155"/>
                    </a:moveTo>
                    <a:cubicBezTo>
                      <a:pt x="58192" y="43155"/>
                      <a:pt x="93434" y="95638"/>
                      <a:pt x="142583" y="100305"/>
                    </a:cubicBezTo>
                    <a:cubicBezTo>
                      <a:pt x="158109" y="85065"/>
                      <a:pt x="159443" y="30678"/>
                      <a:pt x="138011" y="13247"/>
                    </a:cubicBezTo>
                    <a:cubicBezTo>
                      <a:pt x="138011" y="13247"/>
                      <a:pt x="157728" y="-2660"/>
                      <a:pt x="171254" y="388"/>
                    </a:cubicBezTo>
                    <a:cubicBezTo>
                      <a:pt x="185905" y="9218"/>
                      <a:pt x="196816" y="23115"/>
                      <a:pt x="201924" y="39441"/>
                    </a:cubicBezTo>
                    <a:cubicBezTo>
                      <a:pt x="214382" y="75569"/>
                      <a:pt x="220254" y="113631"/>
                      <a:pt x="219260" y="151836"/>
                    </a:cubicBezTo>
                    <a:cubicBezTo>
                      <a:pt x="218402" y="203366"/>
                      <a:pt x="219260" y="360814"/>
                      <a:pt x="219260" y="360814"/>
                    </a:cubicBezTo>
                    <a:cubicBezTo>
                      <a:pt x="219260" y="360814"/>
                      <a:pt x="212402" y="394056"/>
                      <a:pt x="167920" y="418821"/>
                    </a:cubicBezTo>
                    <a:cubicBezTo>
                      <a:pt x="123438" y="443586"/>
                      <a:pt x="90386" y="446063"/>
                      <a:pt x="60192" y="439014"/>
                    </a:cubicBezTo>
                    <a:cubicBezTo>
                      <a:pt x="35332" y="433204"/>
                      <a:pt x="14758" y="424441"/>
                      <a:pt x="6185" y="406439"/>
                    </a:cubicBezTo>
                    <a:cubicBezTo>
                      <a:pt x="8471" y="370244"/>
                      <a:pt x="24569" y="276042"/>
                      <a:pt x="18568" y="230607"/>
                    </a:cubicBezTo>
                    <a:cubicBezTo>
                      <a:pt x="12567" y="185173"/>
                      <a:pt x="2947" y="151359"/>
                      <a:pt x="470" y="114593"/>
                    </a:cubicBezTo>
                    <a:cubicBezTo>
                      <a:pt x="-2006" y="77826"/>
                      <a:pt x="5233" y="78588"/>
                      <a:pt x="23711" y="65539"/>
                    </a:cubicBezTo>
                    <a:cubicBezTo>
                      <a:pt x="34645" y="57252"/>
                      <a:pt x="46169" y="49766"/>
                      <a:pt x="58192" y="4315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12"/>
              <p:cNvSpPr/>
              <p:nvPr/>
            </p:nvSpPr>
            <p:spPr>
              <a:xfrm>
                <a:off x="5596900" y="3567776"/>
                <a:ext cx="116875" cy="142090"/>
              </a:xfrm>
              <a:custGeom>
                <a:avLst/>
                <a:gdLst/>
                <a:ahLst/>
                <a:cxnLst/>
                <a:rect l="l" t="t" r="r" b="b"/>
                <a:pathLst>
                  <a:path w="146094" h="177613" extrusionOk="0">
                    <a:moveTo>
                      <a:pt x="142737" y="64264"/>
                    </a:moveTo>
                    <a:lnTo>
                      <a:pt x="142737" y="64264"/>
                    </a:lnTo>
                    <a:cubicBezTo>
                      <a:pt x="136926" y="26164"/>
                      <a:pt x="109780" y="-2411"/>
                      <a:pt x="70823" y="161"/>
                    </a:cubicBezTo>
                    <a:cubicBezTo>
                      <a:pt x="29585" y="2342"/>
                      <a:pt x="-2076" y="37537"/>
                      <a:pt x="106" y="78780"/>
                    </a:cubicBezTo>
                    <a:cubicBezTo>
                      <a:pt x="1341" y="102107"/>
                      <a:pt x="13407" y="123519"/>
                      <a:pt x="32723" y="136654"/>
                    </a:cubicBezTo>
                    <a:cubicBezTo>
                      <a:pt x="34067" y="142360"/>
                      <a:pt x="36081" y="147894"/>
                      <a:pt x="38724" y="153132"/>
                    </a:cubicBezTo>
                    <a:cubicBezTo>
                      <a:pt x="52440" y="169230"/>
                      <a:pt x="94064" y="179136"/>
                      <a:pt x="105970" y="177421"/>
                    </a:cubicBezTo>
                    <a:cubicBezTo>
                      <a:pt x="120536" y="176269"/>
                      <a:pt x="132921" y="166334"/>
                      <a:pt x="137212" y="152370"/>
                    </a:cubicBezTo>
                    <a:cubicBezTo>
                      <a:pt x="150166" y="122462"/>
                      <a:pt x="146070" y="82838"/>
                      <a:pt x="142737" y="642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12"/>
              <p:cNvSpPr/>
              <p:nvPr/>
            </p:nvSpPr>
            <p:spPr>
              <a:xfrm>
                <a:off x="5586117" y="3555452"/>
                <a:ext cx="123225" cy="121654"/>
              </a:xfrm>
              <a:custGeom>
                <a:avLst/>
                <a:gdLst/>
                <a:ahLst/>
                <a:cxnLst/>
                <a:rect l="l" t="t" r="r" b="b"/>
                <a:pathLst>
                  <a:path w="154031" h="152067" extrusionOk="0">
                    <a:moveTo>
                      <a:pt x="46496" y="152068"/>
                    </a:moveTo>
                    <a:lnTo>
                      <a:pt x="46496" y="152068"/>
                    </a:lnTo>
                    <a:lnTo>
                      <a:pt x="50021" y="119112"/>
                    </a:lnTo>
                    <a:cubicBezTo>
                      <a:pt x="50021" y="119112"/>
                      <a:pt x="22874" y="49579"/>
                      <a:pt x="86692" y="63009"/>
                    </a:cubicBezTo>
                    <a:cubicBezTo>
                      <a:pt x="128602" y="71867"/>
                      <a:pt x="139079" y="75677"/>
                      <a:pt x="151843" y="47579"/>
                    </a:cubicBezTo>
                    <a:cubicBezTo>
                      <a:pt x="164606" y="19480"/>
                      <a:pt x="119648" y="-5857"/>
                      <a:pt x="66118" y="1192"/>
                    </a:cubicBezTo>
                    <a:cubicBezTo>
                      <a:pt x="27984" y="5192"/>
                      <a:pt x="-739" y="37720"/>
                      <a:pt x="14" y="76058"/>
                    </a:cubicBezTo>
                    <a:cubicBezTo>
                      <a:pt x="1538" y="96632"/>
                      <a:pt x="7063" y="138542"/>
                      <a:pt x="46496" y="152068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12"/>
              <p:cNvSpPr/>
              <p:nvPr/>
            </p:nvSpPr>
            <p:spPr>
              <a:xfrm>
                <a:off x="5563193" y="3761560"/>
                <a:ext cx="157578" cy="270890"/>
              </a:xfrm>
              <a:custGeom>
                <a:avLst/>
                <a:gdLst/>
                <a:ahLst/>
                <a:cxnLst/>
                <a:rect l="l" t="t" r="r" b="b"/>
                <a:pathLst>
                  <a:path w="196972" h="338613" extrusionOk="0">
                    <a:moveTo>
                      <a:pt x="780" y="5239"/>
                    </a:moveTo>
                    <a:cubicBezTo>
                      <a:pt x="19163" y="0"/>
                      <a:pt x="5161" y="4286"/>
                      <a:pt x="19163" y="0"/>
                    </a:cubicBezTo>
                    <a:cubicBezTo>
                      <a:pt x="66788" y="46958"/>
                      <a:pt x="61168" y="127540"/>
                      <a:pt x="72027" y="207073"/>
                    </a:cubicBezTo>
                    <a:cubicBezTo>
                      <a:pt x="98506" y="250984"/>
                      <a:pt x="196709" y="310039"/>
                      <a:pt x="196709" y="310039"/>
                    </a:cubicBezTo>
                    <a:cubicBezTo>
                      <a:pt x="197947" y="318516"/>
                      <a:pt x="194994" y="320992"/>
                      <a:pt x="184326" y="338614"/>
                    </a:cubicBezTo>
                    <a:cubicBezTo>
                      <a:pt x="129661" y="317649"/>
                      <a:pt x="79941" y="285579"/>
                      <a:pt x="38308" y="244411"/>
                    </a:cubicBezTo>
                    <a:cubicBezTo>
                      <a:pt x="35927" y="242221"/>
                      <a:pt x="32498" y="241554"/>
                      <a:pt x="31545" y="238601"/>
                    </a:cubicBezTo>
                    <a:cubicBezTo>
                      <a:pt x="14686" y="187547"/>
                      <a:pt x="-4078" y="42291"/>
                      <a:pt x="780" y="5239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12"/>
              <p:cNvSpPr/>
              <p:nvPr/>
            </p:nvSpPr>
            <p:spPr>
              <a:xfrm>
                <a:off x="5730894" y="3844261"/>
                <a:ext cx="182422" cy="245287"/>
              </a:xfrm>
              <a:custGeom>
                <a:avLst/>
                <a:gdLst/>
                <a:ahLst/>
                <a:cxnLst/>
                <a:rect l="l" t="t" r="r" b="b"/>
                <a:pathLst>
                  <a:path w="228028" h="306609" extrusionOk="0">
                    <a:moveTo>
                      <a:pt x="228028" y="0"/>
                    </a:moveTo>
                    <a:lnTo>
                      <a:pt x="156686" y="244030"/>
                    </a:lnTo>
                    <a:lnTo>
                      <a:pt x="0" y="306610"/>
                    </a:lnTo>
                    <a:lnTo>
                      <a:pt x="57150" y="68866"/>
                    </a:lnTo>
                    <a:lnTo>
                      <a:pt x="228028" y="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2"/>
              <p:cNvSpPr/>
              <p:nvPr/>
            </p:nvSpPr>
            <p:spPr>
              <a:xfrm>
                <a:off x="5699455" y="3997937"/>
                <a:ext cx="92794" cy="45581"/>
              </a:xfrm>
              <a:custGeom>
                <a:avLst/>
                <a:gdLst/>
                <a:ahLst/>
                <a:cxnLst/>
                <a:rect l="l" t="t" r="r" b="b"/>
                <a:pathLst>
                  <a:path w="115992" h="56976" extrusionOk="0">
                    <a:moveTo>
                      <a:pt x="1604" y="16383"/>
                    </a:moveTo>
                    <a:cubicBezTo>
                      <a:pt x="3890" y="8001"/>
                      <a:pt x="9891" y="10096"/>
                      <a:pt x="16749" y="12192"/>
                    </a:cubicBezTo>
                    <a:cubicBezTo>
                      <a:pt x="24087" y="15173"/>
                      <a:pt x="32154" y="15869"/>
                      <a:pt x="39895" y="14192"/>
                    </a:cubicBezTo>
                    <a:cubicBezTo>
                      <a:pt x="45919" y="11240"/>
                      <a:pt x="51497" y="7458"/>
                      <a:pt x="56468" y="2953"/>
                    </a:cubicBezTo>
                    <a:cubicBezTo>
                      <a:pt x="59631" y="1038"/>
                      <a:pt x="63251" y="19"/>
                      <a:pt x="66946" y="0"/>
                    </a:cubicBezTo>
                    <a:cubicBezTo>
                      <a:pt x="66946" y="2096"/>
                      <a:pt x="63326" y="14478"/>
                      <a:pt x="63326" y="14478"/>
                    </a:cubicBezTo>
                    <a:cubicBezTo>
                      <a:pt x="63326" y="14478"/>
                      <a:pt x="97712" y="14478"/>
                      <a:pt x="101426" y="14478"/>
                    </a:cubicBezTo>
                    <a:cubicBezTo>
                      <a:pt x="104583" y="13907"/>
                      <a:pt x="107609" y="15993"/>
                      <a:pt x="108184" y="19155"/>
                    </a:cubicBezTo>
                    <a:cubicBezTo>
                      <a:pt x="108501" y="20889"/>
                      <a:pt x="108012" y="22670"/>
                      <a:pt x="106856" y="24003"/>
                    </a:cubicBezTo>
                    <a:lnTo>
                      <a:pt x="109237" y="24003"/>
                    </a:lnTo>
                    <a:cubicBezTo>
                      <a:pt x="116190" y="22479"/>
                      <a:pt x="118762" y="33528"/>
                      <a:pt x="112190" y="34862"/>
                    </a:cubicBezTo>
                    <a:lnTo>
                      <a:pt x="106475" y="35719"/>
                    </a:lnTo>
                    <a:cubicBezTo>
                      <a:pt x="111047" y="37529"/>
                      <a:pt x="112190" y="45244"/>
                      <a:pt x="106475" y="46196"/>
                    </a:cubicBezTo>
                    <a:lnTo>
                      <a:pt x="104665" y="46196"/>
                    </a:lnTo>
                    <a:cubicBezTo>
                      <a:pt x="103845" y="46339"/>
                      <a:pt x="103009" y="46339"/>
                      <a:pt x="102188" y="46196"/>
                    </a:cubicBezTo>
                    <a:lnTo>
                      <a:pt x="100188" y="46196"/>
                    </a:lnTo>
                    <a:cubicBezTo>
                      <a:pt x="100896" y="49435"/>
                      <a:pt x="98845" y="52635"/>
                      <a:pt x="95608" y="53340"/>
                    </a:cubicBezTo>
                    <a:cubicBezTo>
                      <a:pt x="95421" y="53378"/>
                      <a:pt x="95233" y="53416"/>
                      <a:pt x="95045" y="53435"/>
                    </a:cubicBezTo>
                    <a:cubicBezTo>
                      <a:pt x="78281" y="55626"/>
                      <a:pt x="53611" y="62294"/>
                      <a:pt x="38466" y="48482"/>
                    </a:cubicBezTo>
                    <a:cubicBezTo>
                      <a:pt x="27950" y="47473"/>
                      <a:pt x="17678" y="44710"/>
                      <a:pt x="8081" y="40291"/>
                    </a:cubicBezTo>
                    <a:cubicBezTo>
                      <a:pt x="-967" y="35719"/>
                      <a:pt x="-1253" y="26289"/>
                      <a:pt x="1604" y="16383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2"/>
              <p:cNvSpPr/>
              <p:nvPr/>
            </p:nvSpPr>
            <p:spPr>
              <a:xfrm>
                <a:off x="5833154" y="3969125"/>
                <a:ext cx="57182" cy="47279"/>
              </a:xfrm>
              <a:custGeom>
                <a:avLst/>
                <a:gdLst/>
                <a:ahLst/>
                <a:cxnLst/>
                <a:rect l="l" t="t" r="r" b="b"/>
                <a:pathLst>
                  <a:path w="71478" h="59099" extrusionOk="0">
                    <a:moveTo>
                      <a:pt x="5636" y="32418"/>
                    </a:moveTo>
                    <a:lnTo>
                      <a:pt x="8018" y="32418"/>
                    </a:lnTo>
                    <a:cubicBezTo>
                      <a:pt x="5440" y="30599"/>
                      <a:pt x="4827" y="27027"/>
                      <a:pt x="6648" y="24455"/>
                    </a:cubicBezTo>
                    <a:cubicBezTo>
                      <a:pt x="7726" y="22922"/>
                      <a:pt x="9482" y="22026"/>
                      <a:pt x="11351" y="22036"/>
                    </a:cubicBezTo>
                    <a:cubicBezTo>
                      <a:pt x="14876" y="22036"/>
                      <a:pt x="50213" y="14606"/>
                      <a:pt x="50213" y="14606"/>
                    </a:cubicBezTo>
                    <a:lnTo>
                      <a:pt x="54500" y="128"/>
                    </a:lnTo>
                    <a:cubicBezTo>
                      <a:pt x="54500" y="-729"/>
                      <a:pt x="60596" y="2986"/>
                      <a:pt x="60786" y="3176"/>
                    </a:cubicBezTo>
                    <a:cubicBezTo>
                      <a:pt x="66872" y="7091"/>
                      <a:pt x="70809" y="13597"/>
                      <a:pt x="71454" y="20798"/>
                    </a:cubicBezTo>
                    <a:cubicBezTo>
                      <a:pt x="71818" y="30903"/>
                      <a:pt x="68152" y="40733"/>
                      <a:pt x="61262" y="48134"/>
                    </a:cubicBezTo>
                    <a:cubicBezTo>
                      <a:pt x="54984" y="54364"/>
                      <a:pt x="46575" y="57974"/>
                      <a:pt x="37736" y="58231"/>
                    </a:cubicBezTo>
                    <a:cubicBezTo>
                      <a:pt x="33449" y="58231"/>
                      <a:pt x="29354" y="58707"/>
                      <a:pt x="25639" y="59088"/>
                    </a:cubicBezTo>
                    <a:cubicBezTo>
                      <a:pt x="22226" y="59298"/>
                      <a:pt x="19289" y="56707"/>
                      <a:pt x="19078" y="53287"/>
                    </a:cubicBezTo>
                    <a:cubicBezTo>
                      <a:pt x="19071" y="53192"/>
                      <a:pt x="19068" y="53087"/>
                      <a:pt x="19067" y="52992"/>
                    </a:cubicBezTo>
                    <a:lnTo>
                      <a:pt x="17924" y="52992"/>
                    </a:lnTo>
                    <a:cubicBezTo>
                      <a:pt x="17115" y="53221"/>
                      <a:pt x="16256" y="53221"/>
                      <a:pt x="15447" y="52992"/>
                    </a:cubicBezTo>
                    <a:lnTo>
                      <a:pt x="13637" y="52992"/>
                    </a:lnTo>
                    <a:cubicBezTo>
                      <a:pt x="7637" y="52992"/>
                      <a:pt x="7160" y="45562"/>
                      <a:pt x="11256" y="42895"/>
                    </a:cubicBezTo>
                    <a:lnTo>
                      <a:pt x="5446" y="42895"/>
                    </a:lnTo>
                    <a:cubicBezTo>
                      <a:pt x="-2174" y="43562"/>
                      <a:pt x="-1507" y="32323"/>
                      <a:pt x="5636" y="32418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2"/>
              <p:cNvSpPr/>
              <p:nvPr/>
            </p:nvSpPr>
            <p:spPr>
              <a:xfrm>
                <a:off x="5709343" y="3692033"/>
                <a:ext cx="56693" cy="82524"/>
              </a:xfrm>
              <a:custGeom>
                <a:avLst/>
                <a:gdLst/>
                <a:ahLst/>
                <a:cxnLst/>
                <a:rect l="l" t="t" r="r" b="b"/>
                <a:pathLst>
                  <a:path w="70866" h="103155" extrusionOk="0">
                    <a:moveTo>
                      <a:pt x="45339" y="103156"/>
                    </a:moveTo>
                    <a:cubicBezTo>
                      <a:pt x="54990" y="102718"/>
                      <a:pt x="64114" y="98631"/>
                      <a:pt x="70866" y="91726"/>
                    </a:cubicBezTo>
                    <a:cubicBezTo>
                      <a:pt x="69533" y="73628"/>
                      <a:pt x="46482" y="5143"/>
                      <a:pt x="0" y="0"/>
                    </a:cubicBezTo>
                    <a:cubicBezTo>
                      <a:pt x="12463" y="8944"/>
                      <a:pt x="22324" y="21041"/>
                      <a:pt x="28575" y="35052"/>
                    </a:cubicBezTo>
                    <a:cubicBezTo>
                      <a:pt x="35880" y="57293"/>
                      <a:pt x="41484" y="80067"/>
                      <a:pt x="45339" y="1031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2"/>
              <p:cNvSpPr/>
              <p:nvPr/>
            </p:nvSpPr>
            <p:spPr>
              <a:xfrm>
                <a:off x="5551668" y="3748041"/>
                <a:ext cx="68780" cy="102654"/>
              </a:xfrm>
              <a:custGeom>
                <a:avLst/>
                <a:gdLst/>
                <a:ahLst/>
                <a:cxnLst/>
                <a:rect l="l" t="t" r="r" b="b"/>
                <a:pathLst>
                  <a:path w="85975" h="128318" extrusionOk="0">
                    <a:moveTo>
                      <a:pt x="6812" y="123589"/>
                    </a:moveTo>
                    <a:cubicBezTo>
                      <a:pt x="6812" y="123589"/>
                      <a:pt x="53008" y="139590"/>
                      <a:pt x="85584" y="112730"/>
                    </a:cubicBezTo>
                    <a:cubicBezTo>
                      <a:pt x="89203" y="106634"/>
                      <a:pt x="66534" y="27957"/>
                      <a:pt x="66534" y="27957"/>
                    </a:cubicBezTo>
                    <a:cubicBezTo>
                      <a:pt x="66534" y="27957"/>
                      <a:pt x="47484" y="-12238"/>
                      <a:pt x="16813" y="3764"/>
                    </a:cubicBezTo>
                    <a:cubicBezTo>
                      <a:pt x="-13857" y="19766"/>
                      <a:pt x="6812" y="123589"/>
                      <a:pt x="6812" y="123589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3" name="Google Shape;253;p12"/>
            <p:cNvSpPr/>
            <p:nvPr/>
          </p:nvSpPr>
          <p:spPr>
            <a:xfrm>
              <a:off x="7297552" y="1119942"/>
              <a:ext cx="135609" cy="266405"/>
            </a:xfrm>
            <a:custGeom>
              <a:avLst/>
              <a:gdLst/>
              <a:ahLst/>
              <a:cxnLst/>
              <a:rect l="l" t="t" r="r" b="b"/>
              <a:pathLst>
                <a:path w="169617" h="333215" extrusionOk="0">
                  <a:moveTo>
                    <a:pt x="97114" y="257806"/>
                  </a:moveTo>
                  <a:cubicBezTo>
                    <a:pt x="82065" y="284512"/>
                    <a:pt x="63834" y="309299"/>
                    <a:pt x="42822" y="331624"/>
                  </a:cubicBezTo>
                  <a:cubicBezTo>
                    <a:pt x="36916" y="338482"/>
                    <a:pt x="-8137" y="321242"/>
                    <a:pt x="1293" y="316384"/>
                  </a:cubicBezTo>
                  <a:cubicBezTo>
                    <a:pt x="10722" y="311527"/>
                    <a:pt x="40250" y="270283"/>
                    <a:pt x="55109" y="242851"/>
                  </a:cubicBezTo>
                  <a:cubicBezTo>
                    <a:pt x="67549" y="210057"/>
                    <a:pt x="78074" y="176568"/>
                    <a:pt x="86637" y="142553"/>
                  </a:cubicBezTo>
                  <a:cubicBezTo>
                    <a:pt x="96162" y="108930"/>
                    <a:pt x="103972" y="59590"/>
                    <a:pt x="110735" y="36349"/>
                  </a:cubicBezTo>
                  <a:cubicBezTo>
                    <a:pt x="114326" y="18843"/>
                    <a:pt x="127870" y="5080"/>
                    <a:pt x="145311" y="1202"/>
                  </a:cubicBezTo>
                  <a:cubicBezTo>
                    <a:pt x="161503" y="-2513"/>
                    <a:pt x="172076" y="1869"/>
                    <a:pt x="169123" y="21586"/>
                  </a:cubicBezTo>
                  <a:cubicBezTo>
                    <a:pt x="163885" y="56066"/>
                    <a:pt x="136929" y="189988"/>
                    <a:pt x="97114" y="25780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7309787" y="1745656"/>
              <a:ext cx="93295" cy="72283"/>
            </a:xfrm>
            <a:custGeom>
              <a:avLst/>
              <a:gdLst/>
              <a:ahLst/>
              <a:cxnLst/>
              <a:rect l="l" t="t" r="r" b="b"/>
              <a:pathLst>
                <a:path w="116692" h="90410" extrusionOk="0">
                  <a:moveTo>
                    <a:pt x="107433" y="2"/>
                  </a:moveTo>
                  <a:cubicBezTo>
                    <a:pt x="93527" y="11337"/>
                    <a:pt x="72857" y="955"/>
                    <a:pt x="71810" y="2003"/>
                  </a:cubicBezTo>
                  <a:cubicBezTo>
                    <a:pt x="55417" y="17271"/>
                    <a:pt x="38177" y="31616"/>
                    <a:pt x="20184" y="44960"/>
                  </a:cubicBezTo>
                  <a:cubicBezTo>
                    <a:pt x="11421" y="51818"/>
                    <a:pt x="-2105" y="61057"/>
                    <a:pt x="277" y="74202"/>
                  </a:cubicBezTo>
                  <a:cubicBezTo>
                    <a:pt x="4753" y="97824"/>
                    <a:pt x="42472" y="90585"/>
                    <a:pt x="56665" y="83727"/>
                  </a:cubicBezTo>
                  <a:cubicBezTo>
                    <a:pt x="70857" y="76869"/>
                    <a:pt x="82573" y="64677"/>
                    <a:pt x="96003" y="56200"/>
                  </a:cubicBezTo>
                  <a:cubicBezTo>
                    <a:pt x="105528" y="50199"/>
                    <a:pt x="115053" y="47151"/>
                    <a:pt x="116577" y="34959"/>
                  </a:cubicBezTo>
                  <a:cubicBezTo>
                    <a:pt x="117720" y="27244"/>
                    <a:pt x="110100" y="-284"/>
                    <a:pt x="107433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7310617" y="1769417"/>
              <a:ext cx="92899" cy="48456"/>
            </a:xfrm>
            <a:custGeom>
              <a:avLst/>
              <a:gdLst/>
              <a:ahLst/>
              <a:cxnLst/>
              <a:rect l="l" t="t" r="r" b="b"/>
              <a:pathLst>
                <a:path w="116196" h="60608" extrusionOk="0">
                  <a:moveTo>
                    <a:pt x="115919" y="0"/>
                  </a:moveTo>
                  <a:cubicBezTo>
                    <a:pt x="114110" y="11621"/>
                    <a:pt x="104775" y="14764"/>
                    <a:pt x="95250" y="20765"/>
                  </a:cubicBezTo>
                  <a:cubicBezTo>
                    <a:pt x="81534" y="29242"/>
                    <a:pt x="69437" y="41529"/>
                    <a:pt x="55245" y="48673"/>
                  </a:cubicBezTo>
                  <a:cubicBezTo>
                    <a:pt x="41053" y="55817"/>
                    <a:pt x="9239" y="62008"/>
                    <a:pt x="0" y="45149"/>
                  </a:cubicBezTo>
                  <a:cubicBezTo>
                    <a:pt x="5048" y="67913"/>
                    <a:pt x="42101" y="60770"/>
                    <a:pt x="56198" y="53626"/>
                  </a:cubicBezTo>
                  <a:cubicBezTo>
                    <a:pt x="70295" y="46482"/>
                    <a:pt x="82106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272" y="3239"/>
                    <a:pt x="116205" y="160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7197828" y="1680648"/>
              <a:ext cx="93274" cy="69610"/>
            </a:xfrm>
            <a:custGeom>
              <a:avLst/>
              <a:gdLst/>
              <a:ahLst/>
              <a:cxnLst/>
              <a:rect l="l" t="t" r="r" b="b"/>
              <a:pathLst>
                <a:path w="116665" h="87067" extrusionOk="0">
                  <a:moveTo>
                    <a:pt x="105833" y="64"/>
                  </a:moveTo>
                  <a:cubicBezTo>
                    <a:pt x="91831" y="11398"/>
                    <a:pt x="67733" y="-984"/>
                    <a:pt x="66305" y="64"/>
                  </a:cubicBezTo>
                  <a:cubicBezTo>
                    <a:pt x="51722" y="14780"/>
                    <a:pt x="36329" y="28677"/>
                    <a:pt x="20204" y="41688"/>
                  </a:cubicBezTo>
                  <a:cubicBezTo>
                    <a:pt x="11440" y="48546"/>
                    <a:pt x="-2180" y="57690"/>
                    <a:pt x="296" y="70930"/>
                  </a:cubicBezTo>
                  <a:cubicBezTo>
                    <a:pt x="4678" y="94456"/>
                    <a:pt x="42492" y="87217"/>
                    <a:pt x="56684" y="80455"/>
                  </a:cubicBezTo>
                  <a:cubicBezTo>
                    <a:pt x="70876" y="73692"/>
                    <a:pt x="82592" y="61405"/>
                    <a:pt x="96022" y="52927"/>
                  </a:cubicBezTo>
                  <a:cubicBezTo>
                    <a:pt x="105547" y="47022"/>
                    <a:pt x="115072" y="43879"/>
                    <a:pt x="116597" y="31782"/>
                  </a:cubicBezTo>
                  <a:cubicBezTo>
                    <a:pt x="117549" y="23495"/>
                    <a:pt x="108310" y="-698"/>
                    <a:pt x="105833" y="6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7198064" y="1702707"/>
              <a:ext cx="92850" cy="48456"/>
            </a:xfrm>
            <a:custGeom>
              <a:avLst/>
              <a:gdLst/>
              <a:ahLst/>
              <a:cxnLst/>
              <a:rect l="l" t="t" r="r" b="b"/>
              <a:pathLst>
                <a:path w="116135" h="60608" extrusionOk="0">
                  <a:moveTo>
                    <a:pt x="115919" y="0"/>
                  </a:moveTo>
                  <a:cubicBezTo>
                    <a:pt x="114014" y="11621"/>
                    <a:pt x="104680" y="14764"/>
                    <a:pt x="95155" y="20765"/>
                  </a:cubicBezTo>
                  <a:cubicBezTo>
                    <a:pt x="81439" y="29242"/>
                    <a:pt x="69437" y="41529"/>
                    <a:pt x="55150" y="48673"/>
                  </a:cubicBezTo>
                  <a:cubicBezTo>
                    <a:pt x="40862" y="55817"/>
                    <a:pt x="9239" y="62008"/>
                    <a:pt x="0" y="45149"/>
                  </a:cubicBezTo>
                  <a:cubicBezTo>
                    <a:pt x="4953" y="67913"/>
                    <a:pt x="42101" y="60770"/>
                    <a:pt x="56198" y="53626"/>
                  </a:cubicBezTo>
                  <a:cubicBezTo>
                    <a:pt x="70295" y="46482"/>
                    <a:pt x="82010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177" y="3238"/>
                    <a:pt x="116110" y="161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7221254" y="1360384"/>
              <a:ext cx="326700" cy="394943"/>
            </a:xfrm>
            <a:custGeom>
              <a:avLst/>
              <a:gdLst/>
              <a:ahLst/>
              <a:cxnLst/>
              <a:rect l="l" t="t" r="r" b="b"/>
              <a:pathLst>
                <a:path w="408631" h="493987" extrusionOk="0">
                  <a:moveTo>
                    <a:pt x="405429" y="33455"/>
                  </a:moveTo>
                  <a:cubicBezTo>
                    <a:pt x="420955" y="130325"/>
                    <a:pt x="377902" y="166805"/>
                    <a:pt x="321990" y="187094"/>
                  </a:cubicBezTo>
                  <a:cubicBezTo>
                    <a:pt x="281890" y="201857"/>
                    <a:pt x="224264" y="224622"/>
                    <a:pt x="224264" y="224622"/>
                  </a:cubicBezTo>
                  <a:cubicBezTo>
                    <a:pt x="224264" y="224622"/>
                    <a:pt x="225121" y="245863"/>
                    <a:pt x="225502" y="293583"/>
                  </a:cubicBezTo>
                  <a:cubicBezTo>
                    <a:pt x="225978" y="335588"/>
                    <a:pt x="220359" y="489036"/>
                    <a:pt x="220359" y="489036"/>
                  </a:cubicBezTo>
                  <a:cubicBezTo>
                    <a:pt x="206862" y="495799"/>
                    <a:pt x="190936" y="495627"/>
                    <a:pt x="177591" y="488560"/>
                  </a:cubicBezTo>
                  <a:cubicBezTo>
                    <a:pt x="177591" y="488560"/>
                    <a:pt x="155017" y="371021"/>
                    <a:pt x="150255" y="318062"/>
                  </a:cubicBezTo>
                  <a:cubicBezTo>
                    <a:pt x="143778" y="246149"/>
                    <a:pt x="132729" y="199095"/>
                    <a:pt x="136348" y="183665"/>
                  </a:cubicBezTo>
                  <a:cubicBezTo>
                    <a:pt x="139587" y="170044"/>
                    <a:pt x="218168" y="131372"/>
                    <a:pt x="243123" y="110703"/>
                  </a:cubicBezTo>
                  <a:lnTo>
                    <a:pt x="78531" y="165853"/>
                  </a:lnTo>
                  <a:cubicBezTo>
                    <a:pt x="81789" y="183703"/>
                    <a:pt x="83380" y="201810"/>
                    <a:pt x="83294" y="219955"/>
                  </a:cubicBezTo>
                  <a:cubicBezTo>
                    <a:pt x="81770" y="277105"/>
                    <a:pt x="78627" y="400453"/>
                    <a:pt x="78627" y="400453"/>
                  </a:cubicBezTo>
                  <a:cubicBezTo>
                    <a:pt x="78627" y="400453"/>
                    <a:pt x="56053" y="416741"/>
                    <a:pt x="36812" y="400453"/>
                  </a:cubicBezTo>
                  <a:cubicBezTo>
                    <a:pt x="36812" y="400453"/>
                    <a:pt x="-4622" y="156137"/>
                    <a:pt x="427" y="124229"/>
                  </a:cubicBezTo>
                  <a:cubicBezTo>
                    <a:pt x="5189" y="93558"/>
                    <a:pt x="150255" y="30788"/>
                    <a:pt x="175782" y="9167"/>
                  </a:cubicBezTo>
                  <a:cubicBezTo>
                    <a:pt x="184802" y="1843"/>
                    <a:pt x="196499" y="-1308"/>
                    <a:pt x="207976" y="4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7417903" y="1095544"/>
              <a:ext cx="102781" cy="99997"/>
            </a:xfrm>
            <a:custGeom>
              <a:avLst/>
              <a:gdLst/>
              <a:ahLst/>
              <a:cxnLst/>
              <a:rect l="l" t="t" r="r" b="b"/>
              <a:pathLst>
                <a:path w="128556" h="125075" extrusionOk="0">
                  <a:moveTo>
                    <a:pt x="102220" y="0"/>
                  </a:moveTo>
                  <a:cubicBezTo>
                    <a:pt x="102220" y="0"/>
                    <a:pt x="99838" y="46196"/>
                    <a:pt x="100886" y="50292"/>
                  </a:cubicBezTo>
                  <a:cubicBezTo>
                    <a:pt x="101934" y="54388"/>
                    <a:pt x="122032" y="67913"/>
                    <a:pt x="127937" y="72676"/>
                  </a:cubicBezTo>
                  <a:cubicBezTo>
                    <a:pt x="133843" y="77438"/>
                    <a:pt x="96029" y="114776"/>
                    <a:pt x="77645" y="123253"/>
                  </a:cubicBezTo>
                  <a:cubicBezTo>
                    <a:pt x="59262" y="131731"/>
                    <a:pt x="1445" y="109442"/>
                    <a:pt x="112" y="80867"/>
                  </a:cubicBezTo>
                  <a:cubicBezTo>
                    <a:pt x="-1222" y="52292"/>
                    <a:pt x="9637" y="28289"/>
                    <a:pt x="19162" y="27051"/>
                  </a:cubicBezTo>
                  <a:cubicBezTo>
                    <a:pt x="28687" y="25813"/>
                    <a:pt x="102220" y="0"/>
                    <a:pt x="10222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7381720" y="1109556"/>
              <a:ext cx="166775" cy="325513"/>
            </a:xfrm>
            <a:custGeom>
              <a:avLst/>
              <a:gdLst/>
              <a:ahLst/>
              <a:cxnLst/>
              <a:rect l="l" t="t" r="r" b="b"/>
              <a:pathLst>
                <a:path w="208599" h="407146" extrusionOk="0">
                  <a:moveTo>
                    <a:pt x="152620" y="40673"/>
                  </a:moveTo>
                  <a:cubicBezTo>
                    <a:pt x="152620" y="40673"/>
                    <a:pt x="119187" y="90584"/>
                    <a:pt x="72419" y="95251"/>
                  </a:cubicBezTo>
                  <a:cubicBezTo>
                    <a:pt x="57751" y="80773"/>
                    <a:pt x="56417" y="28576"/>
                    <a:pt x="76801" y="12574"/>
                  </a:cubicBezTo>
                  <a:cubicBezTo>
                    <a:pt x="76801" y="12574"/>
                    <a:pt x="57751" y="-2571"/>
                    <a:pt x="45178" y="382"/>
                  </a:cubicBezTo>
                  <a:cubicBezTo>
                    <a:pt x="31481" y="8783"/>
                    <a:pt x="21327" y="21888"/>
                    <a:pt x="16603" y="37244"/>
                  </a:cubicBezTo>
                  <a:cubicBezTo>
                    <a:pt x="4658" y="71536"/>
                    <a:pt x="-923" y="107721"/>
                    <a:pt x="124" y="144019"/>
                  </a:cubicBezTo>
                  <a:cubicBezTo>
                    <a:pt x="886" y="192977"/>
                    <a:pt x="124" y="316707"/>
                    <a:pt x="124" y="316707"/>
                  </a:cubicBezTo>
                  <a:cubicBezTo>
                    <a:pt x="5620" y="346271"/>
                    <a:pt x="23556" y="372047"/>
                    <a:pt x="49369" y="387478"/>
                  </a:cubicBezTo>
                  <a:cubicBezTo>
                    <a:pt x="83068" y="406490"/>
                    <a:pt x="122740" y="411976"/>
                    <a:pt x="160335" y="402813"/>
                  </a:cubicBezTo>
                  <a:cubicBezTo>
                    <a:pt x="183957" y="397289"/>
                    <a:pt x="192720" y="383763"/>
                    <a:pt x="200911" y="366904"/>
                  </a:cubicBezTo>
                  <a:cubicBezTo>
                    <a:pt x="198816" y="332614"/>
                    <a:pt x="185195" y="262129"/>
                    <a:pt x="190910" y="218790"/>
                  </a:cubicBezTo>
                  <a:cubicBezTo>
                    <a:pt x="196625" y="175451"/>
                    <a:pt x="205769" y="143447"/>
                    <a:pt x="208150" y="108586"/>
                  </a:cubicBezTo>
                  <a:cubicBezTo>
                    <a:pt x="210532" y="73724"/>
                    <a:pt x="203483" y="74391"/>
                    <a:pt x="186052" y="62009"/>
                  </a:cubicBezTo>
                  <a:cubicBezTo>
                    <a:pt x="175442" y="54092"/>
                    <a:pt x="164269" y="46962"/>
                    <a:pt x="152620" y="4067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2"/>
            <p:cNvSpPr/>
            <p:nvPr/>
          </p:nvSpPr>
          <p:spPr>
            <a:xfrm>
              <a:off x="7413797" y="991818"/>
              <a:ext cx="110760" cy="134864"/>
            </a:xfrm>
            <a:custGeom>
              <a:avLst/>
              <a:gdLst/>
              <a:ahLst/>
              <a:cxnLst/>
              <a:rect l="l" t="t" r="r" b="b"/>
              <a:pathLst>
                <a:path w="138537" h="168686" extrusionOk="0">
                  <a:moveTo>
                    <a:pt x="2962" y="60969"/>
                  </a:moveTo>
                  <a:lnTo>
                    <a:pt x="2962" y="60969"/>
                  </a:lnTo>
                  <a:cubicBezTo>
                    <a:pt x="8486" y="25155"/>
                    <a:pt x="34204" y="-1896"/>
                    <a:pt x="71161" y="104"/>
                  </a:cubicBezTo>
                  <a:cubicBezTo>
                    <a:pt x="110299" y="2083"/>
                    <a:pt x="140427" y="35416"/>
                    <a:pt x="138445" y="74557"/>
                  </a:cubicBezTo>
                  <a:cubicBezTo>
                    <a:pt x="137321" y="96813"/>
                    <a:pt x="125806" y="117248"/>
                    <a:pt x="107356" y="129739"/>
                  </a:cubicBezTo>
                  <a:cubicBezTo>
                    <a:pt x="106032" y="135172"/>
                    <a:pt x="104117" y="140443"/>
                    <a:pt x="101641" y="145456"/>
                  </a:cubicBezTo>
                  <a:cubicBezTo>
                    <a:pt x="88592" y="160696"/>
                    <a:pt x="49063" y="170125"/>
                    <a:pt x="37728" y="168506"/>
                  </a:cubicBezTo>
                  <a:cubicBezTo>
                    <a:pt x="23907" y="167251"/>
                    <a:pt x="12249" y="157706"/>
                    <a:pt x="8296" y="144408"/>
                  </a:cubicBezTo>
                  <a:cubicBezTo>
                    <a:pt x="-3610" y="116309"/>
                    <a:pt x="-86" y="78685"/>
                    <a:pt x="2962" y="6096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2"/>
            <p:cNvSpPr/>
            <p:nvPr/>
          </p:nvSpPr>
          <p:spPr>
            <a:xfrm>
              <a:off x="7417935" y="980032"/>
              <a:ext cx="116886" cy="115512"/>
            </a:xfrm>
            <a:custGeom>
              <a:avLst/>
              <a:gdLst/>
              <a:ahLst/>
              <a:cxnLst/>
              <a:rect l="l" t="t" r="r" b="b"/>
              <a:pathLst>
                <a:path w="146199" h="144480" extrusionOk="0">
                  <a:moveTo>
                    <a:pt x="102179" y="144481"/>
                  </a:moveTo>
                  <a:lnTo>
                    <a:pt x="102179" y="144481"/>
                  </a:lnTo>
                  <a:lnTo>
                    <a:pt x="98750" y="113239"/>
                  </a:lnTo>
                  <a:cubicBezTo>
                    <a:pt x="98750" y="113239"/>
                    <a:pt x="124277" y="47135"/>
                    <a:pt x="63984" y="59899"/>
                  </a:cubicBezTo>
                  <a:cubicBezTo>
                    <a:pt x="24169" y="68281"/>
                    <a:pt x="14168" y="71900"/>
                    <a:pt x="2072" y="45135"/>
                  </a:cubicBezTo>
                  <a:cubicBezTo>
                    <a:pt x="-10025" y="18370"/>
                    <a:pt x="32647" y="-5538"/>
                    <a:pt x="83415" y="1129"/>
                  </a:cubicBezTo>
                  <a:cubicBezTo>
                    <a:pt x="119648" y="4934"/>
                    <a:pt x="146928" y="35857"/>
                    <a:pt x="146185" y="72281"/>
                  </a:cubicBezTo>
                  <a:cubicBezTo>
                    <a:pt x="144851" y="91903"/>
                    <a:pt x="139612" y="131717"/>
                    <a:pt x="102179" y="14448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2"/>
            <p:cNvSpPr/>
            <p:nvPr/>
          </p:nvSpPr>
          <p:spPr>
            <a:xfrm>
              <a:off x="7364000" y="1109861"/>
              <a:ext cx="53839" cy="78361"/>
            </a:xfrm>
            <a:custGeom>
              <a:avLst/>
              <a:gdLst/>
              <a:ahLst/>
              <a:cxnLst/>
              <a:rect l="l" t="t" r="r" b="b"/>
              <a:pathLst>
                <a:path w="67341" h="98012" extrusionOk="0">
                  <a:moveTo>
                    <a:pt x="24289" y="98012"/>
                  </a:moveTo>
                  <a:cubicBezTo>
                    <a:pt x="15097" y="97573"/>
                    <a:pt x="6410" y="93657"/>
                    <a:pt x="0" y="87058"/>
                  </a:cubicBezTo>
                  <a:cubicBezTo>
                    <a:pt x="1334" y="70009"/>
                    <a:pt x="23241" y="4858"/>
                    <a:pt x="67342" y="0"/>
                  </a:cubicBezTo>
                  <a:cubicBezTo>
                    <a:pt x="55350" y="8451"/>
                    <a:pt x="45844" y="19962"/>
                    <a:pt x="39814" y="33338"/>
                  </a:cubicBezTo>
                  <a:cubicBezTo>
                    <a:pt x="32994" y="54469"/>
                    <a:pt x="27813" y="76090"/>
                    <a:pt x="24289" y="9801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2"/>
            <p:cNvSpPr/>
            <p:nvPr/>
          </p:nvSpPr>
          <p:spPr>
            <a:xfrm>
              <a:off x="7794459" y="3551002"/>
              <a:ext cx="540508" cy="312148"/>
            </a:xfrm>
            <a:custGeom>
              <a:avLst/>
              <a:gdLst/>
              <a:ahLst/>
              <a:cxnLst/>
              <a:rect l="l" t="t" r="r" b="b"/>
              <a:pathLst>
                <a:path w="676058" h="390429" extrusionOk="0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2"/>
            <p:cNvSpPr/>
            <p:nvPr/>
          </p:nvSpPr>
          <p:spPr>
            <a:xfrm>
              <a:off x="7824798" y="3491907"/>
              <a:ext cx="469764" cy="181297"/>
            </a:xfrm>
            <a:custGeom>
              <a:avLst/>
              <a:gdLst/>
              <a:ahLst/>
              <a:cxnLst/>
              <a:rect l="l" t="t" r="r" b="b"/>
              <a:pathLst>
                <a:path w="587572" h="226763" extrusionOk="0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2"/>
            <p:cNvSpPr/>
            <p:nvPr/>
          </p:nvSpPr>
          <p:spPr>
            <a:xfrm>
              <a:off x="7794490" y="3623727"/>
              <a:ext cx="41046" cy="82625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2"/>
            <p:cNvSpPr/>
            <p:nvPr/>
          </p:nvSpPr>
          <p:spPr>
            <a:xfrm>
              <a:off x="8298847" y="3624184"/>
              <a:ext cx="36096" cy="82168"/>
            </a:xfrm>
            <a:custGeom>
              <a:avLst/>
              <a:gdLst/>
              <a:ahLst/>
              <a:cxnLst/>
              <a:rect l="l" t="t" r="r" b="b"/>
              <a:pathLst>
                <a:path w="45148" h="102774" extrusionOk="0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2"/>
            <p:cNvSpPr/>
            <p:nvPr/>
          </p:nvSpPr>
          <p:spPr>
            <a:xfrm>
              <a:off x="7842237" y="3535238"/>
              <a:ext cx="449908" cy="259679"/>
            </a:xfrm>
            <a:custGeom>
              <a:avLst/>
              <a:gdLst/>
              <a:ahLst/>
              <a:cxnLst/>
              <a:rect l="l" t="t" r="r" b="b"/>
              <a:pathLst>
                <a:path w="562737" h="324802" extrusionOk="0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2"/>
            <p:cNvSpPr/>
            <p:nvPr/>
          </p:nvSpPr>
          <p:spPr>
            <a:xfrm>
              <a:off x="7815050" y="3673683"/>
              <a:ext cx="491482" cy="176325"/>
            </a:xfrm>
            <a:custGeom>
              <a:avLst/>
              <a:gdLst/>
              <a:ahLst/>
              <a:cxnLst/>
              <a:rect l="l" t="t" r="r" b="b"/>
              <a:pathLst>
                <a:path w="614737" h="220544" extrusionOk="0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2"/>
            <p:cNvSpPr/>
            <p:nvPr/>
          </p:nvSpPr>
          <p:spPr>
            <a:xfrm>
              <a:off x="7794490" y="3472184"/>
              <a:ext cx="540453" cy="312196"/>
            </a:xfrm>
            <a:custGeom>
              <a:avLst/>
              <a:gdLst/>
              <a:ahLst/>
              <a:cxnLst/>
              <a:rect l="l" t="t" r="r" b="b"/>
              <a:pathLst>
                <a:path w="675989" h="390489" extrusionOk="0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2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2"/>
            <p:cNvSpPr/>
            <p:nvPr/>
          </p:nvSpPr>
          <p:spPr>
            <a:xfrm>
              <a:off x="7752377" y="3752957"/>
              <a:ext cx="148877" cy="85976"/>
            </a:xfrm>
            <a:custGeom>
              <a:avLst/>
              <a:gdLst/>
              <a:ahLst/>
              <a:cxnLst/>
              <a:rect l="l" t="t" r="r" b="b"/>
              <a:pathLst>
                <a:path w="186213" h="107537" extrusionOk="0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2"/>
            <p:cNvSpPr/>
            <p:nvPr/>
          </p:nvSpPr>
          <p:spPr>
            <a:xfrm>
              <a:off x="7787483" y="3773138"/>
              <a:ext cx="113771" cy="106232"/>
            </a:xfrm>
            <a:custGeom>
              <a:avLst/>
              <a:gdLst/>
              <a:ahLst/>
              <a:cxnLst/>
              <a:rect l="l" t="t" r="r" b="b"/>
              <a:pathLst>
                <a:path w="142303" h="132873" extrusionOk="0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2"/>
            <p:cNvSpPr/>
            <p:nvPr/>
          </p:nvSpPr>
          <p:spPr>
            <a:xfrm>
              <a:off x="7465892" y="3799784"/>
              <a:ext cx="344817" cy="254127"/>
            </a:xfrm>
            <a:custGeom>
              <a:avLst/>
              <a:gdLst/>
              <a:ahLst/>
              <a:cxnLst/>
              <a:rect l="l" t="t" r="r" b="b"/>
              <a:pathLst>
                <a:path w="431291" h="317858" extrusionOk="0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2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8113340" y="4275363"/>
              <a:ext cx="345579" cy="199519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4" y="124778"/>
                  </a:moveTo>
                  <a:cubicBezTo>
                    <a:pt x="432244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4" y="55865"/>
                    <a:pt x="432244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8345604" y="3658605"/>
              <a:ext cx="79241" cy="172485"/>
            </a:xfrm>
            <a:custGeom>
              <a:avLst/>
              <a:gdLst/>
              <a:ahLst/>
              <a:cxnLst/>
              <a:rect l="l" t="t" r="r" b="b"/>
              <a:pathLst>
                <a:path w="99113" h="215741" extrusionOk="0">
                  <a:moveTo>
                    <a:pt x="77248" y="0"/>
                  </a:moveTo>
                  <a:cubicBezTo>
                    <a:pt x="79534" y="20098"/>
                    <a:pt x="103537" y="106775"/>
                    <a:pt x="98393" y="136398"/>
                  </a:cubicBezTo>
                  <a:cubicBezTo>
                    <a:pt x="93250" y="166021"/>
                    <a:pt x="11335" y="215741"/>
                    <a:pt x="11335" y="215741"/>
                  </a:cubicBezTo>
                  <a:lnTo>
                    <a:pt x="0" y="164973"/>
                  </a:lnTo>
                  <a:lnTo>
                    <a:pt x="45339" y="120491"/>
                  </a:lnTo>
                  <a:lnTo>
                    <a:pt x="33052" y="363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8356722" y="3587657"/>
              <a:ext cx="56961" cy="109603"/>
            </a:xfrm>
            <a:custGeom>
              <a:avLst/>
              <a:gdLst/>
              <a:ahLst/>
              <a:cxnLst/>
              <a:rect l="l" t="t" r="r" b="b"/>
              <a:pathLst>
                <a:path w="71246" h="137090" extrusionOk="0">
                  <a:moveTo>
                    <a:pt x="0" y="3302"/>
                  </a:moveTo>
                  <a:cubicBezTo>
                    <a:pt x="16516" y="-4309"/>
                    <a:pt x="36109" y="1625"/>
                    <a:pt x="45625" y="17113"/>
                  </a:cubicBezTo>
                  <a:cubicBezTo>
                    <a:pt x="57626" y="37020"/>
                    <a:pt x="70104" y="105505"/>
                    <a:pt x="71247" y="117125"/>
                  </a:cubicBezTo>
                  <a:cubicBezTo>
                    <a:pt x="71247" y="117125"/>
                    <a:pt x="54388" y="140557"/>
                    <a:pt x="29051" y="1366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2"/>
            <p:cNvSpPr/>
            <p:nvPr/>
          </p:nvSpPr>
          <p:spPr>
            <a:xfrm>
              <a:off x="8165307" y="4346248"/>
              <a:ext cx="122882" cy="68919"/>
            </a:xfrm>
            <a:custGeom>
              <a:avLst/>
              <a:gdLst/>
              <a:ahLst/>
              <a:cxnLst/>
              <a:rect l="l" t="t" r="r" b="b"/>
              <a:pathLst>
                <a:path w="153698" h="86203" extrusionOk="0">
                  <a:moveTo>
                    <a:pt x="145884" y="20876"/>
                  </a:moveTo>
                  <a:cubicBezTo>
                    <a:pt x="128063" y="25743"/>
                    <a:pt x="109051" y="23409"/>
                    <a:pt x="92925" y="14399"/>
                  </a:cubicBezTo>
                  <a:cubicBezTo>
                    <a:pt x="80162" y="14399"/>
                    <a:pt x="10820" y="-14843"/>
                    <a:pt x="1390" y="10017"/>
                  </a:cubicBezTo>
                  <a:cubicBezTo>
                    <a:pt x="-6802" y="31925"/>
                    <a:pt x="23202" y="52118"/>
                    <a:pt x="39490" y="55928"/>
                  </a:cubicBezTo>
                  <a:cubicBezTo>
                    <a:pt x="74542" y="64405"/>
                    <a:pt x="100355" y="81931"/>
                    <a:pt x="114451" y="84503"/>
                  </a:cubicBezTo>
                  <a:cubicBezTo>
                    <a:pt x="124929" y="86694"/>
                    <a:pt x="138455" y="88122"/>
                    <a:pt x="146837" y="79931"/>
                  </a:cubicBezTo>
                  <a:cubicBezTo>
                    <a:pt x="156552" y="70406"/>
                    <a:pt x="155695" y="33830"/>
                    <a:pt x="145884" y="20876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8165313" y="4357988"/>
              <a:ext cx="120815" cy="57407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103"/>
                  </a:moveTo>
                  <a:cubicBezTo>
                    <a:pt x="100059" y="61150"/>
                    <a:pt x="74246" y="43720"/>
                    <a:pt x="39195" y="35528"/>
                  </a:cubicBezTo>
                  <a:cubicBezTo>
                    <a:pt x="25764" y="32290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246" y="50006"/>
                    <a:pt x="100059" y="67532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9" y="65161"/>
                    <a:pt x="126882" y="67742"/>
                    <a:pt x="114156" y="6410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2"/>
            <p:cNvSpPr/>
            <p:nvPr/>
          </p:nvSpPr>
          <p:spPr>
            <a:xfrm>
              <a:off x="8255166" y="4305930"/>
              <a:ext cx="122882" cy="68953"/>
            </a:xfrm>
            <a:custGeom>
              <a:avLst/>
              <a:gdLst/>
              <a:ahLst/>
              <a:cxnLst/>
              <a:rect l="l" t="t" r="r" b="b"/>
              <a:pathLst>
                <a:path w="153698" h="86245" extrusionOk="0">
                  <a:moveTo>
                    <a:pt x="145884" y="20822"/>
                  </a:moveTo>
                  <a:cubicBezTo>
                    <a:pt x="128082" y="25766"/>
                    <a:pt x="109041" y="23470"/>
                    <a:pt x="92925" y="14441"/>
                  </a:cubicBezTo>
                  <a:cubicBezTo>
                    <a:pt x="80162" y="14441"/>
                    <a:pt x="10820" y="-14896"/>
                    <a:pt x="1390" y="10059"/>
                  </a:cubicBezTo>
                  <a:cubicBezTo>
                    <a:pt x="-6802" y="31871"/>
                    <a:pt x="23202" y="52064"/>
                    <a:pt x="39490" y="55969"/>
                  </a:cubicBezTo>
                  <a:cubicBezTo>
                    <a:pt x="74446" y="64447"/>
                    <a:pt x="100354" y="81877"/>
                    <a:pt x="114452" y="84544"/>
                  </a:cubicBezTo>
                  <a:cubicBezTo>
                    <a:pt x="124929" y="86735"/>
                    <a:pt x="138454" y="88164"/>
                    <a:pt x="146837" y="79973"/>
                  </a:cubicBezTo>
                  <a:cubicBezTo>
                    <a:pt x="156552" y="70352"/>
                    <a:pt x="155695" y="33776"/>
                    <a:pt x="145884" y="2082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8255174" y="4317703"/>
              <a:ext cx="120815" cy="57407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008"/>
                  </a:moveTo>
                  <a:cubicBezTo>
                    <a:pt x="100059" y="61055"/>
                    <a:pt x="74151" y="43624"/>
                    <a:pt x="39195" y="35433"/>
                  </a:cubicBezTo>
                  <a:cubicBezTo>
                    <a:pt x="25764" y="32195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151" y="50006"/>
                    <a:pt x="100059" y="67437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8" y="65170"/>
                    <a:pt x="126862" y="67713"/>
                    <a:pt x="114156" y="64008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8198325" y="3858200"/>
              <a:ext cx="179678" cy="507212"/>
            </a:xfrm>
            <a:custGeom>
              <a:avLst/>
              <a:gdLst/>
              <a:ahLst/>
              <a:cxnLst/>
              <a:rect l="l" t="t" r="r" b="b"/>
              <a:pathLst>
                <a:path w="224738" h="634412" extrusionOk="0">
                  <a:moveTo>
                    <a:pt x="218313" y="392525"/>
                  </a:moveTo>
                  <a:cubicBezTo>
                    <a:pt x="215360" y="366693"/>
                    <a:pt x="210036" y="341186"/>
                    <a:pt x="202406" y="316325"/>
                  </a:cubicBezTo>
                  <a:cubicBezTo>
                    <a:pt x="202406" y="316325"/>
                    <a:pt x="207169" y="250793"/>
                    <a:pt x="209550" y="188690"/>
                  </a:cubicBezTo>
                  <a:cubicBezTo>
                    <a:pt x="212217" y="118205"/>
                    <a:pt x="236696" y="56197"/>
                    <a:pt x="217361" y="0"/>
                  </a:cubicBezTo>
                  <a:lnTo>
                    <a:pt x="0" y="48292"/>
                  </a:lnTo>
                  <a:cubicBezTo>
                    <a:pt x="0" y="48292"/>
                    <a:pt x="13145" y="329279"/>
                    <a:pt x="16002" y="363283"/>
                  </a:cubicBezTo>
                  <a:cubicBezTo>
                    <a:pt x="17536" y="389744"/>
                    <a:pt x="20717" y="416080"/>
                    <a:pt x="25527" y="442150"/>
                  </a:cubicBezTo>
                  <a:cubicBezTo>
                    <a:pt x="35052" y="496729"/>
                    <a:pt x="51530" y="626459"/>
                    <a:pt x="51530" y="626459"/>
                  </a:cubicBezTo>
                  <a:cubicBezTo>
                    <a:pt x="68075" y="634374"/>
                    <a:pt x="86801" y="636461"/>
                    <a:pt x="104680" y="632365"/>
                  </a:cubicBezTo>
                  <a:cubicBezTo>
                    <a:pt x="104680" y="632365"/>
                    <a:pt x="103061" y="468344"/>
                    <a:pt x="101537" y="429006"/>
                  </a:cubicBezTo>
                  <a:cubicBezTo>
                    <a:pt x="99727" y="381381"/>
                    <a:pt x="98298" y="384715"/>
                    <a:pt x="98298" y="384715"/>
                  </a:cubicBezTo>
                  <a:lnTo>
                    <a:pt x="105537" y="265176"/>
                  </a:lnTo>
                  <a:lnTo>
                    <a:pt x="110204" y="205740"/>
                  </a:lnTo>
                  <a:cubicBezTo>
                    <a:pt x="110204" y="205740"/>
                    <a:pt x="116205" y="249364"/>
                    <a:pt x="119729" y="288322"/>
                  </a:cubicBezTo>
                  <a:cubicBezTo>
                    <a:pt x="123158" y="322326"/>
                    <a:pt x="131350" y="353092"/>
                    <a:pt x="140494" y="416338"/>
                  </a:cubicBezTo>
                  <a:cubicBezTo>
                    <a:pt x="148495" y="471202"/>
                    <a:pt x="161354" y="581501"/>
                    <a:pt x="161354" y="581501"/>
                  </a:cubicBezTo>
                  <a:cubicBezTo>
                    <a:pt x="184404" y="594836"/>
                    <a:pt x="215551" y="583787"/>
                    <a:pt x="215551" y="583787"/>
                  </a:cubicBezTo>
                  <a:cubicBezTo>
                    <a:pt x="215551" y="583787"/>
                    <a:pt x="224790" y="440150"/>
                    <a:pt x="218313" y="39252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8224549" y="3442293"/>
              <a:ext cx="130417" cy="208730"/>
            </a:xfrm>
            <a:custGeom>
              <a:avLst/>
              <a:gdLst/>
              <a:ahLst/>
              <a:cxnLst/>
              <a:rect l="l" t="t" r="r" b="b"/>
              <a:pathLst>
                <a:path w="163123" h="261076" extrusionOk="0">
                  <a:moveTo>
                    <a:pt x="153890" y="186263"/>
                  </a:moveTo>
                  <a:cubicBezTo>
                    <a:pt x="137316" y="187120"/>
                    <a:pt x="125315" y="191406"/>
                    <a:pt x="122934" y="186263"/>
                  </a:cubicBezTo>
                  <a:cubicBezTo>
                    <a:pt x="121190" y="177738"/>
                    <a:pt x="119914" y="169117"/>
                    <a:pt x="119124" y="160450"/>
                  </a:cubicBezTo>
                  <a:cubicBezTo>
                    <a:pt x="121028" y="155592"/>
                    <a:pt x="122743" y="150449"/>
                    <a:pt x="122743" y="150449"/>
                  </a:cubicBezTo>
                  <a:cubicBezTo>
                    <a:pt x="143508" y="137685"/>
                    <a:pt x="150080" y="115206"/>
                    <a:pt x="152842" y="89012"/>
                  </a:cubicBezTo>
                  <a:cubicBezTo>
                    <a:pt x="157509" y="44245"/>
                    <a:pt x="133316" y="5097"/>
                    <a:pt x="88548" y="430"/>
                  </a:cubicBezTo>
                  <a:cubicBezTo>
                    <a:pt x="46543" y="-3952"/>
                    <a:pt x="15587" y="25671"/>
                    <a:pt x="7300" y="66248"/>
                  </a:cubicBezTo>
                  <a:cubicBezTo>
                    <a:pt x="2918" y="86250"/>
                    <a:pt x="-5940" y="124064"/>
                    <a:pt x="5967" y="157021"/>
                  </a:cubicBezTo>
                  <a:cubicBezTo>
                    <a:pt x="12729" y="175499"/>
                    <a:pt x="21302" y="190073"/>
                    <a:pt x="29969" y="192930"/>
                  </a:cubicBezTo>
                  <a:cubicBezTo>
                    <a:pt x="38294" y="192740"/>
                    <a:pt x="46600" y="192006"/>
                    <a:pt x="54830" y="190739"/>
                  </a:cubicBezTo>
                  <a:lnTo>
                    <a:pt x="54830" y="190739"/>
                  </a:lnTo>
                  <a:cubicBezTo>
                    <a:pt x="54830" y="190739"/>
                    <a:pt x="57020" y="203122"/>
                    <a:pt x="58544" y="211123"/>
                  </a:cubicBezTo>
                  <a:cubicBezTo>
                    <a:pt x="60068" y="219124"/>
                    <a:pt x="59497" y="223315"/>
                    <a:pt x="43590" y="233030"/>
                  </a:cubicBezTo>
                  <a:cubicBezTo>
                    <a:pt x="27684" y="242746"/>
                    <a:pt x="67593" y="262939"/>
                    <a:pt x="93692" y="260939"/>
                  </a:cubicBezTo>
                  <a:cubicBezTo>
                    <a:pt x="119790" y="258938"/>
                    <a:pt x="149032" y="243222"/>
                    <a:pt x="157128" y="226458"/>
                  </a:cubicBezTo>
                  <a:cubicBezTo>
                    <a:pt x="165986" y="207884"/>
                    <a:pt x="165129" y="185786"/>
                    <a:pt x="153890" y="18626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8197056" y="3589895"/>
              <a:ext cx="200560" cy="332104"/>
            </a:xfrm>
            <a:custGeom>
              <a:avLst/>
              <a:gdLst/>
              <a:ahLst/>
              <a:cxnLst/>
              <a:rect l="l" t="t" r="r" b="b"/>
              <a:pathLst>
                <a:path w="250857" h="415389" extrusionOk="0">
                  <a:moveTo>
                    <a:pt x="164275" y="4121"/>
                  </a:moveTo>
                  <a:cubicBezTo>
                    <a:pt x="168847" y="15551"/>
                    <a:pt x="157131" y="29553"/>
                    <a:pt x="126175" y="39364"/>
                  </a:cubicBezTo>
                  <a:cubicBezTo>
                    <a:pt x="95218" y="49174"/>
                    <a:pt x="92266" y="36506"/>
                    <a:pt x="92266" y="36506"/>
                  </a:cubicBezTo>
                  <a:cubicBezTo>
                    <a:pt x="71558" y="45793"/>
                    <a:pt x="51375" y="56194"/>
                    <a:pt x="31782" y="67653"/>
                  </a:cubicBezTo>
                  <a:cubicBezTo>
                    <a:pt x="12732" y="80702"/>
                    <a:pt x="4921" y="118516"/>
                    <a:pt x="2350" y="181953"/>
                  </a:cubicBezTo>
                  <a:cubicBezTo>
                    <a:pt x="-508" y="255676"/>
                    <a:pt x="-794" y="365119"/>
                    <a:pt x="1683" y="383978"/>
                  </a:cubicBezTo>
                  <a:cubicBezTo>
                    <a:pt x="1683" y="383978"/>
                    <a:pt x="36544" y="418745"/>
                    <a:pt x="81217" y="415125"/>
                  </a:cubicBezTo>
                  <a:cubicBezTo>
                    <a:pt x="125889" y="411506"/>
                    <a:pt x="200946" y="371977"/>
                    <a:pt x="219139" y="341401"/>
                  </a:cubicBezTo>
                  <a:cubicBezTo>
                    <a:pt x="218662" y="276727"/>
                    <a:pt x="211042" y="266249"/>
                    <a:pt x="221520" y="229006"/>
                  </a:cubicBezTo>
                  <a:cubicBezTo>
                    <a:pt x="245523" y="143281"/>
                    <a:pt x="258096" y="108801"/>
                    <a:pt x="246475" y="52127"/>
                  </a:cubicBezTo>
                  <a:cubicBezTo>
                    <a:pt x="236950" y="5359"/>
                    <a:pt x="223425" y="-451"/>
                    <a:pt x="204946" y="25"/>
                  </a:cubicBezTo>
                  <a:cubicBezTo>
                    <a:pt x="191326" y="683"/>
                    <a:pt x="177752" y="2045"/>
                    <a:pt x="164275" y="412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8000839" y="3631642"/>
              <a:ext cx="254644" cy="198374"/>
            </a:xfrm>
            <a:custGeom>
              <a:avLst/>
              <a:gdLst/>
              <a:ahLst/>
              <a:cxnLst/>
              <a:rect l="l" t="t" r="r" b="b"/>
              <a:pathLst>
                <a:path w="318504" h="248122" extrusionOk="0">
                  <a:moveTo>
                    <a:pt x="177479" y="190982"/>
                  </a:moveTo>
                  <a:cubicBezTo>
                    <a:pt x="214150" y="200507"/>
                    <a:pt x="222723" y="177171"/>
                    <a:pt x="227580" y="158026"/>
                  </a:cubicBezTo>
                  <a:cubicBezTo>
                    <a:pt x="239201" y="111734"/>
                    <a:pt x="245487" y="69920"/>
                    <a:pt x="254155" y="43726"/>
                  </a:cubicBezTo>
                  <a:cubicBezTo>
                    <a:pt x="264442" y="12674"/>
                    <a:pt x="275110" y="7721"/>
                    <a:pt x="290255" y="1721"/>
                  </a:cubicBezTo>
                  <a:cubicBezTo>
                    <a:pt x="307876" y="-5423"/>
                    <a:pt x="323116" y="9531"/>
                    <a:pt x="317210" y="49346"/>
                  </a:cubicBezTo>
                  <a:cubicBezTo>
                    <a:pt x="310010" y="95104"/>
                    <a:pt x="298789" y="140138"/>
                    <a:pt x="283683" y="183934"/>
                  </a:cubicBezTo>
                  <a:cubicBezTo>
                    <a:pt x="279110" y="198412"/>
                    <a:pt x="268919" y="224034"/>
                    <a:pt x="253583" y="236417"/>
                  </a:cubicBezTo>
                  <a:cubicBezTo>
                    <a:pt x="234533" y="251656"/>
                    <a:pt x="205958" y="250990"/>
                    <a:pt x="163096" y="240322"/>
                  </a:cubicBezTo>
                  <a:cubicBezTo>
                    <a:pt x="144808" y="235750"/>
                    <a:pt x="124996" y="224796"/>
                    <a:pt x="89849" y="208604"/>
                  </a:cubicBezTo>
                  <a:cubicBezTo>
                    <a:pt x="80324" y="204222"/>
                    <a:pt x="73275" y="201364"/>
                    <a:pt x="55368" y="192983"/>
                  </a:cubicBezTo>
                  <a:cubicBezTo>
                    <a:pt x="37423" y="184886"/>
                    <a:pt x="21678" y="172599"/>
                    <a:pt x="9458" y="157169"/>
                  </a:cubicBezTo>
                  <a:cubicBezTo>
                    <a:pt x="-67" y="143548"/>
                    <a:pt x="-1115" y="137166"/>
                    <a:pt x="790" y="134118"/>
                  </a:cubicBezTo>
                  <a:cubicBezTo>
                    <a:pt x="2695" y="131070"/>
                    <a:pt x="7458" y="131070"/>
                    <a:pt x="12410" y="136785"/>
                  </a:cubicBezTo>
                  <a:cubicBezTo>
                    <a:pt x="19697" y="146405"/>
                    <a:pt x="28632" y="154664"/>
                    <a:pt x="38795" y="161169"/>
                  </a:cubicBezTo>
                  <a:cubicBezTo>
                    <a:pt x="38795" y="161169"/>
                    <a:pt x="27174" y="149168"/>
                    <a:pt x="20983" y="141452"/>
                  </a:cubicBezTo>
                  <a:cubicBezTo>
                    <a:pt x="15363" y="134547"/>
                    <a:pt x="10686" y="126927"/>
                    <a:pt x="7076" y="118783"/>
                  </a:cubicBezTo>
                  <a:cubicBezTo>
                    <a:pt x="3743" y="110877"/>
                    <a:pt x="10601" y="99733"/>
                    <a:pt x="15744" y="105734"/>
                  </a:cubicBezTo>
                  <a:cubicBezTo>
                    <a:pt x="20888" y="111734"/>
                    <a:pt x="23459" y="117164"/>
                    <a:pt x="32889" y="128498"/>
                  </a:cubicBezTo>
                  <a:cubicBezTo>
                    <a:pt x="37880" y="134547"/>
                    <a:pt x="43567" y="139985"/>
                    <a:pt x="49844" y="144691"/>
                  </a:cubicBezTo>
                  <a:cubicBezTo>
                    <a:pt x="43977" y="136738"/>
                    <a:pt x="38757" y="128327"/>
                    <a:pt x="34223" y="119545"/>
                  </a:cubicBezTo>
                  <a:cubicBezTo>
                    <a:pt x="30213" y="112649"/>
                    <a:pt x="28232" y="104753"/>
                    <a:pt x="28508" y="96780"/>
                  </a:cubicBezTo>
                  <a:cubicBezTo>
                    <a:pt x="28508" y="92684"/>
                    <a:pt x="34699" y="87731"/>
                    <a:pt x="40128" y="95637"/>
                  </a:cubicBezTo>
                  <a:cubicBezTo>
                    <a:pt x="45510" y="106372"/>
                    <a:pt x="52130" y="116440"/>
                    <a:pt x="59845" y="125641"/>
                  </a:cubicBezTo>
                  <a:cubicBezTo>
                    <a:pt x="68227" y="134309"/>
                    <a:pt x="75275" y="139357"/>
                    <a:pt x="75466" y="136880"/>
                  </a:cubicBezTo>
                  <a:cubicBezTo>
                    <a:pt x="75657" y="134404"/>
                    <a:pt x="70418" y="129737"/>
                    <a:pt x="67465" y="119640"/>
                  </a:cubicBezTo>
                  <a:cubicBezTo>
                    <a:pt x="64512" y="109544"/>
                    <a:pt x="67465" y="98876"/>
                    <a:pt x="73085" y="97637"/>
                  </a:cubicBezTo>
                  <a:cubicBezTo>
                    <a:pt x="78705" y="96399"/>
                    <a:pt x="77561" y="96780"/>
                    <a:pt x="82038" y="106305"/>
                  </a:cubicBezTo>
                  <a:cubicBezTo>
                    <a:pt x="88230" y="116002"/>
                    <a:pt x="93792" y="126089"/>
                    <a:pt x="98707" y="136499"/>
                  </a:cubicBezTo>
                  <a:cubicBezTo>
                    <a:pt x="101536" y="146263"/>
                    <a:pt x="106699" y="155187"/>
                    <a:pt x="113757" y="162503"/>
                  </a:cubicBezTo>
                  <a:cubicBezTo>
                    <a:pt x="122805" y="171647"/>
                    <a:pt x="142713" y="182219"/>
                    <a:pt x="177479" y="19098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8187055" y="3627341"/>
              <a:ext cx="77484" cy="113419"/>
            </a:xfrm>
            <a:custGeom>
              <a:avLst/>
              <a:gdLst/>
              <a:ahLst/>
              <a:cxnLst/>
              <a:rect l="l" t="t" r="r" b="b"/>
              <a:pathLst>
                <a:path w="96916" h="141862" extrusionOk="0">
                  <a:moveTo>
                    <a:pt x="70866" y="624"/>
                  </a:moveTo>
                  <a:cubicBezTo>
                    <a:pt x="46387" y="-2900"/>
                    <a:pt x="29146" y="8053"/>
                    <a:pt x="18288" y="45105"/>
                  </a:cubicBezTo>
                  <a:cubicBezTo>
                    <a:pt x="7429" y="82158"/>
                    <a:pt x="0" y="112638"/>
                    <a:pt x="0" y="112638"/>
                  </a:cubicBezTo>
                  <a:cubicBezTo>
                    <a:pt x="9677" y="126611"/>
                    <a:pt x="24336" y="136355"/>
                    <a:pt x="40957" y="139879"/>
                  </a:cubicBezTo>
                  <a:cubicBezTo>
                    <a:pt x="70199" y="146928"/>
                    <a:pt x="80772" y="132926"/>
                    <a:pt x="80772" y="132926"/>
                  </a:cubicBezTo>
                  <a:cubicBezTo>
                    <a:pt x="80772" y="132926"/>
                    <a:pt x="88868" y="94064"/>
                    <a:pt x="93916" y="67680"/>
                  </a:cubicBezTo>
                  <a:cubicBezTo>
                    <a:pt x="98965" y="41295"/>
                    <a:pt x="101155" y="5101"/>
                    <a:pt x="70866" y="6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2"/>
            <p:cNvSpPr/>
            <p:nvPr/>
          </p:nvSpPr>
          <p:spPr>
            <a:xfrm>
              <a:off x="8224358" y="3433131"/>
              <a:ext cx="126435" cy="139356"/>
            </a:xfrm>
            <a:custGeom>
              <a:avLst/>
              <a:gdLst/>
              <a:ahLst/>
              <a:cxnLst/>
              <a:rect l="l" t="t" r="r" b="b"/>
              <a:pathLst>
                <a:path w="158142" h="174304" extrusionOk="0">
                  <a:moveTo>
                    <a:pt x="8872" y="71897"/>
                  </a:moveTo>
                  <a:cubicBezTo>
                    <a:pt x="8872" y="71897"/>
                    <a:pt x="-29704" y="13223"/>
                    <a:pt x="54021" y="1221"/>
                  </a:cubicBezTo>
                  <a:cubicBezTo>
                    <a:pt x="114409" y="-7446"/>
                    <a:pt x="153176" y="31416"/>
                    <a:pt x="157653" y="73516"/>
                  </a:cubicBezTo>
                  <a:cubicBezTo>
                    <a:pt x="161939" y="113712"/>
                    <a:pt x="137174" y="155527"/>
                    <a:pt x="119553" y="172100"/>
                  </a:cubicBezTo>
                  <a:cubicBezTo>
                    <a:pt x="101960" y="176519"/>
                    <a:pt x="83358" y="174243"/>
                    <a:pt x="67356" y="165718"/>
                  </a:cubicBezTo>
                  <a:cubicBezTo>
                    <a:pt x="66403" y="154793"/>
                    <a:pt x="66022" y="143820"/>
                    <a:pt x="66213" y="132857"/>
                  </a:cubicBezTo>
                  <a:cubicBezTo>
                    <a:pt x="66213" y="132857"/>
                    <a:pt x="95359" y="70849"/>
                    <a:pt x="8872" y="71897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9" name="Google Shape;289;p12"/>
            <p:cNvGrpSpPr/>
            <p:nvPr/>
          </p:nvGrpSpPr>
          <p:grpSpPr>
            <a:xfrm>
              <a:off x="6544681" y="927100"/>
              <a:ext cx="264550" cy="200503"/>
              <a:chOff x="6621095" y="1452181"/>
              <a:chExt cx="330894" cy="250785"/>
            </a:xfrm>
          </p:grpSpPr>
          <p:sp>
            <p:nvSpPr>
              <p:cNvPr id="290" name="Google Shape;290;p12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2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2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2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2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" name="Google Shape;295;p12"/>
            <p:cNvGrpSpPr/>
            <p:nvPr/>
          </p:nvGrpSpPr>
          <p:grpSpPr>
            <a:xfrm>
              <a:off x="7210360" y="1314224"/>
              <a:ext cx="264550" cy="200503"/>
              <a:chOff x="6621095" y="1452181"/>
              <a:chExt cx="330894" cy="250785"/>
            </a:xfrm>
          </p:grpSpPr>
          <p:sp>
            <p:nvSpPr>
              <p:cNvPr id="296" name="Google Shape;296;p12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2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2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2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12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1" name="Google Shape;301;p12"/>
            <p:cNvSpPr/>
            <p:nvPr/>
          </p:nvSpPr>
          <p:spPr>
            <a:xfrm>
              <a:off x="7451033" y="1163186"/>
              <a:ext cx="126280" cy="353110"/>
            </a:xfrm>
            <a:custGeom>
              <a:avLst/>
              <a:gdLst/>
              <a:ahLst/>
              <a:cxnLst/>
              <a:rect l="l" t="t" r="r" b="b"/>
              <a:pathLst>
                <a:path w="157949" h="441664" extrusionOk="0">
                  <a:moveTo>
                    <a:pt x="12203" y="371070"/>
                  </a:moveTo>
                  <a:cubicBezTo>
                    <a:pt x="20680" y="365574"/>
                    <a:pt x="29462" y="360555"/>
                    <a:pt x="38492" y="356021"/>
                  </a:cubicBezTo>
                  <a:cubicBezTo>
                    <a:pt x="46960" y="353439"/>
                    <a:pt x="54656" y="348791"/>
                    <a:pt x="60876" y="342495"/>
                  </a:cubicBezTo>
                  <a:cubicBezTo>
                    <a:pt x="69162" y="334399"/>
                    <a:pt x="82593" y="304395"/>
                    <a:pt x="92118" y="274391"/>
                  </a:cubicBezTo>
                  <a:cubicBezTo>
                    <a:pt x="101785" y="240846"/>
                    <a:pt x="105624" y="205889"/>
                    <a:pt x="103452" y="171045"/>
                  </a:cubicBezTo>
                  <a:cubicBezTo>
                    <a:pt x="99357" y="129516"/>
                    <a:pt x="84402" y="71318"/>
                    <a:pt x="80593" y="47220"/>
                  </a:cubicBezTo>
                  <a:cubicBezTo>
                    <a:pt x="76782" y="23122"/>
                    <a:pt x="84498" y="13692"/>
                    <a:pt x="95642" y="4929"/>
                  </a:cubicBezTo>
                  <a:cubicBezTo>
                    <a:pt x="108691" y="-5453"/>
                    <a:pt x="126789" y="-881"/>
                    <a:pt x="136409" y="32647"/>
                  </a:cubicBezTo>
                  <a:cubicBezTo>
                    <a:pt x="148810" y="79078"/>
                    <a:pt x="156030" y="126740"/>
                    <a:pt x="157935" y="174760"/>
                  </a:cubicBezTo>
                  <a:cubicBezTo>
                    <a:pt x="158269" y="210341"/>
                    <a:pt x="152773" y="245736"/>
                    <a:pt x="141648" y="279535"/>
                  </a:cubicBezTo>
                  <a:cubicBezTo>
                    <a:pt x="131656" y="308501"/>
                    <a:pt x="118226" y="336161"/>
                    <a:pt x="101643" y="361926"/>
                  </a:cubicBezTo>
                  <a:cubicBezTo>
                    <a:pt x="97071" y="369737"/>
                    <a:pt x="95547" y="376595"/>
                    <a:pt x="88498" y="392406"/>
                  </a:cubicBezTo>
                  <a:cubicBezTo>
                    <a:pt x="81745" y="408237"/>
                    <a:pt x="71258" y="422191"/>
                    <a:pt x="57923" y="433078"/>
                  </a:cubicBezTo>
                  <a:cubicBezTo>
                    <a:pt x="46112" y="441555"/>
                    <a:pt x="40587" y="442603"/>
                    <a:pt x="37825" y="441079"/>
                  </a:cubicBezTo>
                  <a:cubicBezTo>
                    <a:pt x="35063" y="439555"/>
                    <a:pt x="35063" y="435364"/>
                    <a:pt x="40016" y="430887"/>
                  </a:cubicBezTo>
                  <a:cubicBezTo>
                    <a:pt x="48341" y="424391"/>
                    <a:pt x="55437" y="416457"/>
                    <a:pt x="60971" y="407456"/>
                  </a:cubicBezTo>
                  <a:cubicBezTo>
                    <a:pt x="60971" y="407456"/>
                    <a:pt x="50684" y="417743"/>
                    <a:pt x="44017" y="423362"/>
                  </a:cubicBezTo>
                  <a:cubicBezTo>
                    <a:pt x="38044" y="428354"/>
                    <a:pt x="31443" y="432545"/>
                    <a:pt x="24395" y="435840"/>
                  </a:cubicBezTo>
                  <a:cubicBezTo>
                    <a:pt x="17537" y="438888"/>
                    <a:pt x="8012" y="433078"/>
                    <a:pt x="12870" y="428411"/>
                  </a:cubicBezTo>
                  <a:cubicBezTo>
                    <a:pt x="17727" y="423743"/>
                    <a:pt x="22395" y="421553"/>
                    <a:pt x="32491" y="413076"/>
                  </a:cubicBezTo>
                  <a:cubicBezTo>
                    <a:pt x="37701" y="408580"/>
                    <a:pt x="42369" y="403503"/>
                    <a:pt x="46398" y="397931"/>
                  </a:cubicBezTo>
                  <a:cubicBezTo>
                    <a:pt x="39521" y="403208"/>
                    <a:pt x="32225" y="407922"/>
                    <a:pt x="24585" y="412028"/>
                  </a:cubicBezTo>
                  <a:cubicBezTo>
                    <a:pt x="18632" y="415685"/>
                    <a:pt x="11755" y="417533"/>
                    <a:pt x="4773" y="417362"/>
                  </a:cubicBezTo>
                  <a:cubicBezTo>
                    <a:pt x="1154" y="417362"/>
                    <a:pt x="-3228" y="412218"/>
                    <a:pt x="3535" y="407265"/>
                  </a:cubicBezTo>
                  <a:cubicBezTo>
                    <a:pt x="12879" y="402417"/>
                    <a:pt x="21604" y="396473"/>
                    <a:pt x="29538" y="389549"/>
                  </a:cubicBezTo>
                  <a:cubicBezTo>
                    <a:pt x="37063" y="382119"/>
                    <a:pt x="41254" y="375833"/>
                    <a:pt x="39063" y="375642"/>
                  </a:cubicBezTo>
                  <a:cubicBezTo>
                    <a:pt x="36873" y="375452"/>
                    <a:pt x="32872" y="380214"/>
                    <a:pt x="24109" y="382976"/>
                  </a:cubicBezTo>
                  <a:cubicBezTo>
                    <a:pt x="15346" y="385739"/>
                    <a:pt x="5917" y="382976"/>
                    <a:pt x="5059" y="378404"/>
                  </a:cubicBezTo>
                  <a:cubicBezTo>
                    <a:pt x="4202" y="373832"/>
                    <a:pt x="4011" y="375261"/>
                    <a:pt x="12203" y="37107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2"/>
            <p:cNvSpPr/>
            <p:nvPr/>
          </p:nvSpPr>
          <p:spPr>
            <a:xfrm>
              <a:off x="7509451" y="1160411"/>
              <a:ext cx="72725" cy="98625"/>
            </a:xfrm>
            <a:custGeom>
              <a:avLst/>
              <a:gdLst/>
              <a:ahLst/>
              <a:cxnLst/>
              <a:rect l="l" t="t" r="r" b="b"/>
              <a:pathLst>
                <a:path w="90963" h="123358" extrusionOk="0">
                  <a:moveTo>
                    <a:pt x="90964" y="98317"/>
                  </a:moveTo>
                  <a:cubicBezTo>
                    <a:pt x="90964" y="98317"/>
                    <a:pt x="58007" y="131083"/>
                    <a:pt x="19050" y="121653"/>
                  </a:cubicBezTo>
                  <a:cubicBezTo>
                    <a:pt x="13525" y="117843"/>
                    <a:pt x="0" y="41358"/>
                    <a:pt x="0" y="41358"/>
                  </a:cubicBezTo>
                  <a:cubicBezTo>
                    <a:pt x="0" y="41358"/>
                    <a:pt x="0" y="-1029"/>
                    <a:pt x="32480" y="19"/>
                  </a:cubicBezTo>
                  <a:cubicBezTo>
                    <a:pt x="64961" y="1067"/>
                    <a:pt x="90964" y="98317"/>
                    <a:pt x="90964" y="9831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3" name="Google Shape;303;p12"/>
            <p:cNvGrpSpPr/>
            <p:nvPr/>
          </p:nvGrpSpPr>
          <p:grpSpPr>
            <a:xfrm flipH="1">
              <a:off x="8183210" y="2407472"/>
              <a:ext cx="780360" cy="1195999"/>
              <a:chOff x="3975528" y="3303922"/>
              <a:chExt cx="780360" cy="1195999"/>
            </a:xfrm>
          </p:grpSpPr>
          <p:sp>
            <p:nvSpPr>
              <p:cNvPr id="304" name="Google Shape;304;p12"/>
              <p:cNvSpPr/>
              <p:nvPr/>
            </p:nvSpPr>
            <p:spPr>
              <a:xfrm>
                <a:off x="4158598" y="4226660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689" y="206407"/>
                    </a:moveTo>
                    <a:lnTo>
                      <a:pt x="0" y="103251"/>
                    </a:lnTo>
                    <a:lnTo>
                      <a:pt x="178689" y="0"/>
                    </a:lnTo>
                    <a:lnTo>
                      <a:pt x="357473" y="103251"/>
                    </a:lnTo>
                    <a:lnTo>
                      <a:pt x="178689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2"/>
              <p:cNvSpPr/>
              <p:nvPr/>
            </p:nvSpPr>
            <p:spPr>
              <a:xfrm>
                <a:off x="4385076" y="4094459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2"/>
              <p:cNvSpPr/>
              <p:nvPr/>
            </p:nvSpPr>
            <p:spPr>
              <a:xfrm>
                <a:off x="4469909" y="3303922"/>
                <a:ext cx="285978" cy="165049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311" extrusionOk="0">
                    <a:moveTo>
                      <a:pt x="178784" y="206312"/>
                    </a:moveTo>
                    <a:lnTo>
                      <a:pt x="0" y="103156"/>
                    </a:lnTo>
                    <a:lnTo>
                      <a:pt x="178784" y="0"/>
                    </a:lnTo>
                    <a:lnTo>
                      <a:pt x="357473" y="103156"/>
                    </a:lnTo>
                    <a:lnTo>
                      <a:pt x="178784" y="2063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12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1032319" extrusionOk="0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2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1032319" extrusionOk="0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12"/>
              <p:cNvSpPr/>
              <p:nvPr/>
            </p:nvSpPr>
            <p:spPr>
              <a:xfrm>
                <a:off x="4612847" y="3386395"/>
                <a:ext cx="142951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689" h="1032319" extrusionOk="0">
                    <a:moveTo>
                      <a:pt x="178689" y="929068"/>
                    </a:moveTo>
                    <a:lnTo>
                      <a:pt x="0" y="103232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92906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12"/>
              <p:cNvSpPr/>
              <p:nvPr/>
            </p:nvSpPr>
            <p:spPr>
              <a:xfrm>
                <a:off x="4255541" y="3675088"/>
                <a:ext cx="285978" cy="165201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501" extrusionOk="0">
                    <a:moveTo>
                      <a:pt x="178784" y="206502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50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12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721899" extrusionOk="0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12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721899" extrusionOk="0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12"/>
              <p:cNvSpPr/>
              <p:nvPr/>
            </p:nvSpPr>
            <p:spPr>
              <a:xfrm>
                <a:off x="4398478" y="3757637"/>
                <a:ext cx="142950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688" h="721899" extrusionOk="0">
                    <a:moveTo>
                      <a:pt x="178689" y="618744"/>
                    </a:moveTo>
                    <a:lnTo>
                      <a:pt x="0" y="72190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6187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12"/>
              <p:cNvSpPr/>
              <p:nvPr/>
            </p:nvSpPr>
            <p:spPr>
              <a:xfrm>
                <a:off x="3975528" y="4334796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12"/>
              <p:cNvSpPr/>
              <p:nvPr/>
            </p:nvSpPr>
            <p:spPr>
              <a:xfrm>
                <a:off x="4027311" y="4067196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156"/>
                    </a:lnTo>
                    <a:lnTo>
                      <a:pt x="178689" y="0"/>
                    </a:lnTo>
                    <a:lnTo>
                      <a:pt x="357473" y="103156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12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399097" extrusionOk="0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12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399097" extrusionOk="0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12"/>
              <p:cNvSpPr/>
              <p:nvPr/>
            </p:nvSpPr>
            <p:spPr>
              <a:xfrm>
                <a:off x="4170249" y="4149670"/>
                <a:ext cx="142951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689" h="399097" extrusionOk="0">
                    <a:moveTo>
                      <a:pt x="178689" y="295846"/>
                    </a:moveTo>
                    <a:lnTo>
                      <a:pt x="0" y="399098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2958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12"/>
              <p:cNvSpPr/>
              <p:nvPr/>
            </p:nvSpPr>
            <p:spPr>
              <a:xfrm>
                <a:off x="4359514" y="3443605"/>
                <a:ext cx="123401" cy="242674"/>
              </a:xfrm>
              <a:custGeom>
                <a:avLst/>
                <a:gdLst/>
                <a:ahLst/>
                <a:cxnLst/>
                <a:rect l="l" t="t" r="r" b="b"/>
                <a:pathLst>
                  <a:path w="154251" h="303342" extrusionOk="0">
                    <a:moveTo>
                      <a:pt x="65595" y="234575"/>
                    </a:moveTo>
                    <a:cubicBezTo>
                      <a:pt x="79310" y="258921"/>
                      <a:pt x="95907" y="281534"/>
                      <a:pt x="115030" y="301917"/>
                    </a:cubicBezTo>
                    <a:cubicBezTo>
                      <a:pt x="120364" y="308108"/>
                      <a:pt x="161512" y="292392"/>
                      <a:pt x="153130" y="288010"/>
                    </a:cubicBezTo>
                    <a:cubicBezTo>
                      <a:pt x="144747" y="283629"/>
                      <a:pt x="117601" y="246005"/>
                      <a:pt x="104171" y="221335"/>
                    </a:cubicBezTo>
                    <a:cubicBezTo>
                      <a:pt x="92896" y="191398"/>
                      <a:pt x="83356" y="160833"/>
                      <a:pt x="75596" y="129800"/>
                    </a:cubicBezTo>
                    <a:cubicBezTo>
                      <a:pt x="67119" y="99225"/>
                      <a:pt x="59880" y="54267"/>
                      <a:pt x="53689" y="33121"/>
                    </a:cubicBezTo>
                    <a:cubicBezTo>
                      <a:pt x="50377" y="17186"/>
                      <a:pt x="38044" y="4670"/>
                      <a:pt x="22161" y="1117"/>
                    </a:cubicBezTo>
                    <a:cubicBezTo>
                      <a:pt x="7397" y="-2312"/>
                      <a:pt x="-2223" y="1689"/>
                      <a:pt x="444" y="19596"/>
                    </a:cubicBezTo>
                    <a:cubicBezTo>
                      <a:pt x="4730" y="50743"/>
                      <a:pt x="29305" y="172853"/>
                      <a:pt x="65595" y="234575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12"/>
              <p:cNvSpPr/>
              <p:nvPr/>
            </p:nvSpPr>
            <p:spPr>
              <a:xfrm>
                <a:off x="4386191" y="4013507"/>
                <a:ext cx="85270" cy="65855"/>
              </a:xfrm>
              <a:custGeom>
                <a:avLst/>
                <a:gdLst/>
                <a:ahLst/>
                <a:cxnLst/>
                <a:rect l="l" t="t" r="r" b="b"/>
                <a:pathLst>
                  <a:path w="106588" h="82319" extrusionOk="0">
                    <a:moveTo>
                      <a:pt x="8606" y="2"/>
                    </a:moveTo>
                    <a:cubicBezTo>
                      <a:pt x="21369" y="10385"/>
                      <a:pt x="40229" y="860"/>
                      <a:pt x="41181" y="1812"/>
                    </a:cubicBezTo>
                    <a:cubicBezTo>
                      <a:pt x="56119" y="15766"/>
                      <a:pt x="71828" y="28863"/>
                      <a:pt x="88235" y="41055"/>
                    </a:cubicBezTo>
                    <a:cubicBezTo>
                      <a:pt x="96141" y="47246"/>
                      <a:pt x="108523" y="55628"/>
                      <a:pt x="106332" y="67630"/>
                    </a:cubicBezTo>
                    <a:cubicBezTo>
                      <a:pt x="102332" y="89156"/>
                      <a:pt x="68232" y="82489"/>
                      <a:pt x="54897" y="75917"/>
                    </a:cubicBezTo>
                    <a:cubicBezTo>
                      <a:pt x="41562" y="69344"/>
                      <a:pt x="31371" y="58486"/>
                      <a:pt x="19083" y="50866"/>
                    </a:cubicBezTo>
                    <a:cubicBezTo>
                      <a:pt x="10320" y="45437"/>
                      <a:pt x="1653" y="42579"/>
                      <a:pt x="33" y="31816"/>
                    </a:cubicBezTo>
                    <a:cubicBezTo>
                      <a:pt x="-538" y="25244"/>
                      <a:pt x="6415" y="-283"/>
                      <a:pt x="8606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12"/>
              <p:cNvSpPr/>
              <p:nvPr/>
            </p:nvSpPr>
            <p:spPr>
              <a:xfrm>
                <a:off x="4386358" y="4035136"/>
                <a:ext cx="84898" cy="44294"/>
              </a:xfrm>
              <a:custGeom>
                <a:avLst/>
                <a:gdLst/>
                <a:ahLst/>
                <a:cxnLst/>
                <a:rect l="l" t="t" r="r" b="b"/>
                <a:pathLst>
                  <a:path w="106123" h="55368" extrusionOk="0">
                    <a:moveTo>
                      <a:pt x="301" y="0"/>
                    </a:moveTo>
                    <a:cubicBezTo>
                      <a:pt x="1920" y="10668"/>
                      <a:pt x="10492" y="13525"/>
                      <a:pt x="19351" y="19050"/>
                    </a:cubicBezTo>
                    <a:cubicBezTo>
                      <a:pt x="31828" y="26765"/>
                      <a:pt x="42782" y="38100"/>
                      <a:pt x="55831" y="44577"/>
                    </a:cubicBezTo>
                    <a:cubicBezTo>
                      <a:pt x="68881" y="51054"/>
                      <a:pt x="97646" y="56674"/>
                      <a:pt x="106123" y="41338"/>
                    </a:cubicBezTo>
                    <a:cubicBezTo>
                      <a:pt x="101551" y="62008"/>
                      <a:pt x="68023" y="55531"/>
                      <a:pt x="54879" y="48958"/>
                    </a:cubicBezTo>
                    <a:cubicBezTo>
                      <a:pt x="41734" y="42386"/>
                      <a:pt x="31352" y="31528"/>
                      <a:pt x="19065" y="23908"/>
                    </a:cubicBezTo>
                    <a:cubicBezTo>
                      <a:pt x="10302" y="18479"/>
                      <a:pt x="1634" y="15621"/>
                      <a:pt x="15" y="4858"/>
                    </a:cubicBezTo>
                    <a:cubicBezTo>
                      <a:pt x="-40" y="3229"/>
                      <a:pt x="56" y="1610"/>
                      <a:pt x="30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12"/>
              <p:cNvSpPr/>
              <p:nvPr/>
            </p:nvSpPr>
            <p:spPr>
              <a:xfrm>
                <a:off x="4488338" y="3953912"/>
                <a:ext cx="85261" cy="63613"/>
              </a:xfrm>
              <a:custGeom>
                <a:avLst/>
                <a:gdLst/>
                <a:ahLst/>
                <a:cxnLst/>
                <a:rect l="l" t="t" r="r" b="b"/>
                <a:pathLst>
                  <a:path w="106576" h="79516" extrusionOk="0">
                    <a:moveTo>
                      <a:pt x="10192" y="58"/>
                    </a:moveTo>
                    <a:cubicBezTo>
                      <a:pt x="22955" y="10440"/>
                      <a:pt x="45244" y="-895"/>
                      <a:pt x="46196" y="58"/>
                    </a:cubicBezTo>
                    <a:cubicBezTo>
                      <a:pt x="59433" y="13574"/>
                      <a:pt x="73460" y="26299"/>
                      <a:pt x="88202" y="38158"/>
                    </a:cubicBezTo>
                    <a:cubicBezTo>
                      <a:pt x="96202" y="44444"/>
                      <a:pt x="108585" y="52826"/>
                      <a:pt x="106299" y="64828"/>
                    </a:cubicBezTo>
                    <a:cubicBezTo>
                      <a:pt x="102298" y="86354"/>
                      <a:pt x="68199" y="79687"/>
                      <a:pt x="54959" y="73114"/>
                    </a:cubicBezTo>
                    <a:cubicBezTo>
                      <a:pt x="41719" y="66542"/>
                      <a:pt x="31337" y="55684"/>
                      <a:pt x="19050" y="48064"/>
                    </a:cubicBezTo>
                    <a:cubicBezTo>
                      <a:pt x="10287" y="42634"/>
                      <a:pt x="1715" y="39777"/>
                      <a:pt x="0" y="29014"/>
                    </a:cubicBezTo>
                    <a:cubicBezTo>
                      <a:pt x="721" y="18622"/>
                      <a:pt x="4243" y="8611"/>
                      <a:pt x="10192" y="58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12"/>
              <p:cNvSpPr/>
              <p:nvPr/>
            </p:nvSpPr>
            <p:spPr>
              <a:xfrm>
                <a:off x="4488682" y="3974367"/>
                <a:ext cx="84923" cy="44256"/>
              </a:xfrm>
              <a:custGeom>
                <a:avLst/>
                <a:gdLst/>
                <a:ahLst/>
                <a:cxnLst/>
                <a:rect l="l" t="t" r="r" b="b"/>
                <a:pathLst>
                  <a:path w="106154" h="55320" extrusionOk="0">
                    <a:moveTo>
                      <a:pt x="331" y="0"/>
                    </a:moveTo>
                    <a:cubicBezTo>
                      <a:pt x="1951" y="10573"/>
                      <a:pt x="10523" y="13525"/>
                      <a:pt x="19381" y="19050"/>
                    </a:cubicBezTo>
                    <a:cubicBezTo>
                      <a:pt x="31859" y="26765"/>
                      <a:pt x="42813" y="38100"/>
                      <a:pt x="55767" y="44482"/>
                    </a:cubicBezTo>
                    <a:cubicBezTo>
                      <a:pt x="68721" y="50863"/>
                      <a:pt x="97677" y="56578"/>
                      <a:pt x="106154" y="41243"/>
                    </a:cubicBezTo>
                    <a:cubicBezTo>
                      <a:pt x="101582" y="62008"/>
                      <a:pt x="68054" y="55435"/>
                      <a:pt x="54910" y="48958"/>
                    </a:cubicBezTo>
                    <a:cubicBezTo>
                      <a:pt x="41765" y="42481"/>
                      <a:pt x="31383" y="31528"/>
                      <a:pt x="19096" y="23908"/>
                    </a:cubicBezTo>
                    <a:cubicBezTo>
                      <a:pt x="10333" y="18478"/>
                      <a:pt x="1665" y="15621"/>
                      <a:pt x="46" y="4858"/>
                    </a:cubicBezTo>
                    <a:cubicBezTo>
                      <a:pt x="-67" y="3229"/>
                      <a:pt x="28" y="1600"/>
                      <a:pt x="33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12"/>
              <p:cNvSpPr/>
              <p:nvPr/>
            </p:nvSpPr>
            <p:spPr>
              <a:xfrm>
                <a:off x="4254514" y="3662153"/>
                <a:ext cx="298029" cy="360530"/>
              </a:xfrm>
              <a:custGeom>
                <a:avLst/>
                <a:gdLst/>
                <a:ahLst/>
                <a:cxnLst/>
                <a:rect l="l" t="t" r="r" b="b"/>
                <a:pathLst>
                  <a:path w="372536" h="450662" extrusionOk="0">
                    <a:moveTo>
                      <a:pt x="2903" y="30848"/>
                    </a:moveTo>
                    <a:cubicBezTo>
                      <a:pt x="-11194" y="119145"/>
                      <a:pt x="27954" y="152006"/>
                      <a:pt x="79103" y="170865"/>
                    </a:cubicBezTo>
                    <a:cubicBezTo>
                      <a:pt x="115679" y="184296"/>
                      <a:pt x="168162" y="205060"/>
                      <a:pt x="168162" y="205060"/>
                    </a:cubicBezTo>
                    <a:cubicBezTo>
                      <a:pt x="168162" y="205060"/>
                      <a:pt x="167400" y="224110"/>
                      <a:pt x="167019" y="267925"/>
                    </a:cubicBezTo>
                    <a:cubicBezTo>
                      <a:pt x="167019" y="306025"/>
                      <a:pt x="171686" y="445947"/>
                      <a:pt x="171686" y="445947"/>
                    </a:cubicBezTo>
                    <a:cubicBezTo>
                      <a:pt x="183944" y="452234"/>
                      <a:pt x="198481" y="452234"/>
                      <a:pt x="210739" y="445947"/>
                    </a:cubicBezTo>
                    <a:cubicBezTo>
                      <a:pt x="210739" y="445947"/>
                      <a:pt x="231313" y="338886"/>
                      <a:pt x="235694" y="290595"/>
                    </a:cubicBezTo>
                    <a:cubicBezTo>
                      <a:pt x="241600" y="225063"/>
                      <a:pt x="251601" y="182200"/>
                      <a:pt x="248267" y="168103"/>
                    </a:cubicBezTo>
                    <a:cubicBezTo>
                      <a:pt x="245314" y="155721"/>
                      <a:pt x="173782" y="120478"/>
                      <a:pt x="151017" y="101428"/>
                    </a:cubicBezTo>
                    <a:lnTo>
                      <a:pt x="301036" y="151720"/>
                    </a:lnTo>
                    <a:cubicBezTo>
                      <a:pt x="298036" y="167932"/>
                      <a:pt x="296538" y="184381"/>
                      <a:pt x="296559" y="200869"/>
                    </a:cubicBezTo>
                    <a:cubicBezTo>
                      <a:pt x="297892" y="252780"/>
                      <a:pt x="300845" y="365271"/>
                      <a:pt x="300845" y="365271"/>
                    </a:cubicBezTo>
                    <a:cubicBezTo>
                      <a:pt x="300845" y="365271"/>
                      <a:pt x="321419" y="380130"/>
                      <a:pt x="338945" y="365271"/>
                    </a:cubicBezTo>
                    <a:cubicBezTo>
                      <a:pt x="338945" y="365271"/>
                      <a:pt x="377045" y="142576"/>
                      <a:pt x="372092" y="113144"/>
                    </a:cubicBezTo>
                    <a:cubicBezTo>
                      <a:pt x="367711" y="85140"/>
                      <a:pt x="235599" y="27990"/>
                      <a:pt x="212263" y="8369"/>
                    </a:cubicBezTo>
                    <a:cubicBezTo>
                      <a:pt x="204058" y="1673"/>
                      <a:pt x="193384" y="-1204"/>
                      <a:pt x="182926" y="463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12"/>
              <p:cNvSpPr/>
              <p:nvPr/>
            </p:nvSpPr>
            <p:spPr>
              <a:xfrm>
                <a:off x="4279346" y="3421120"/>
                <a:ext cx="93728" cy="91216"/>
              </a:xfrm>
              <a:custGeom>
                <a:avLst/>
                <a:gdLst/>
                <a:ahLst/>
                <a:cxnLst/>
                <a:rect l="l" t="t" r="r" b="b"/>
                <a:pathLst>
                  <a:path w="117160" h="114020" extrusionOk="0">
                    <a:moveTo>
                      <a:pt x="24041" y="0"/>
                    </a:moveTo>
                    <a:cubicBezTo>
                      <a:pt x="24041" y="0"/>
                      <a:pt x="26232" y="42101"/>
                      <a:pt x="25279" y="45815"/>
                    </a:cubicBezTo>
                    <a:cubicBezTo>
                      <a:pt x="24327" y="49530"/>
                      <a:pt x="6229" y="61817"/>
                      <a:pt x="609" y="66294"/>
                    </a:cubicBezTo>
                    <a:cubicBezTo>
                      <a:pt x="-5010" y="70771"/>
                      <a:pt x="29661" y="104394"/>
                      <a:pt x="46425" y="112300"/>
                    </a:cubicBezTo>
                    <a:cubicBezTo>
                      <a:pt x="63189" y="120205"/>
                      <a:pt x="116148" y="99727"/>
                      <a:pt x="117100" y="74200"/>
                    </a:cubicBezTo>
                    <a:cubicBezTo>
                      <a:pt x="118053" y="48673"/>
                      <a:pt x="107575" y="26575"/>
                      <a:pt x="99860" y="25146"/>
                    </a:cubicBezTo>
                    <a:cubicBezTo>
                      <a:pt x="92145" y="23717"/>
                      <a:pt x="24041" y="0"/>
                      <a:pt x="24041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12"/>
              <p:cNvSpPr/>
              <p:nvPr/>
            </p:nvSpPr>
            <p:spPr>
              <a:xfrm>
                <a:off x="4254597" y="3433943"/>
                <a:ext cx="151659" cy="296670"/>
              </a:xfrm>
              <a:custGeom>
                <a:avLst/>
                <a:gdLst/>
                <a:ahLst/>
                <a:cxnLst/>
                <a:rect l="l" t="t" r="r" b="b"/>
                <a:pathLst>
                  <a:path w="189574" h="370837" extrusionOk="0">
                    <a:moveTo>
                      <a:pt x="50329" y="37015"/>
                    </a:moveTo>
                    <a:cubicBezTo>
                      <a:pt x="50329" y="37015"/>
                      <a:pt x="80809" y="82450"/>
                      <a:pt x="123386" y="86736"/>
                    </a:cubicBezTo>
                    <a:cubicBezTo>
                      <a:pt x="136816" y="73496"/>
                      <a:pt x="137959" y="26442"/>
                      <a:pt x="119385" y="11393"/>
                    </a:cubicBezTo>
                    <a:cubicBezTo>
                      <a:pt x="119385" y="11393"/>
                      <a:pt x="136530" y="-2323"/>
                      <a:pt x="147960" y="344"/>
                    </a:cubicBezTo>
                    <a:cubicBezTo>
                      <a:pt x="160529" y="7926"/>
                      <a:pt x="169882" y="19861"/>
                      <a:pt x="174249" y="33872"/>
                    </a:cubicBezTo>
                    <a:cubicBezTo>
                      <a:pt x="185150" y="65076"/>
                      <a:pt x="190313" y="97985"/>
                      <a:pt x="189489" y="131027"/>
                    </a:cubicBezTo>
                    <a:cubicBezTo>
                      <a:pt x="188727" y="175604"/>
                      <a:pt x="189489" y="288380"/>
                      <a:pt x="189489" y="288380"/>
                    </a:cubicBezTo>
                    <a:cubicBezTo>
                      <a:pt x="184440" y="315326"/>
                      <a:pt x="168114" y="338824"/>
                      <a:pt x="144626" y="352960"/>
                    </a:cubicBezTo>
                    <a:cubicBezTo>
                      <a:pt x="113965" y="370266"/>
                      <a:pt x="77860" y="375239"/>
                      <a:pt x="43661" y="366866"/>
                    </a:cubicBezTo>
                    <a:cubicBezTo>
                      <a:pt x="26445" y="363208"/>
                      <a:pt x="12392" y="350816"/>
                      <a:pt x="6609" y="334195"/>
                    </a:cubicBezTo>
                    <a:cubicBezTo>
                      <a:pt x="8609" y="302858"/>
                      <a:pt x="20992" y="238945"/>
                      <a:pt x="16134" y="199226"/>
                    </a:cubicBezTo>
                    <a:cubicBezTo>
                      <a:pt x="11276" y="159507"/>
                      <a:pt x="2609" y="130551"/>
                      <a:pt x="418" y="98832"/>
                    </a:cubicBezTo>
                    <a:cubicBezTo>
                      <a:pt x="-1773" y="67114"/>
                      <a:pt x="4609" y="67686"/>
                      <a:pt x="20611" y="56351"/>
                    </a:cubicBezTo>
                    <a:cubicBezTo>
                      <a:pt x="30053" y="49217"/>
                      <a:pt x="39984" y="42759"/>
                      <a:pt x="50329" y="3701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12"/>
              <p:cNvSpPr/>
              <p:nvPr/>
            </p:nvSpPr>
            <p:spPr>
              <a:xfrm>
                <a:off x="4275867" y="3326707"/>
                <a:ext cx="101092" cy="122957"/>
              </a:xfrm>
              <a:custGeom>
                <a:avLst/>
                <a:gdLst/>
                <a:ahLst/>
                <a:cxnLst/>
                <a:rect l="l" t="t" r="r" b="b"/>
                <a:pathLst>
                  <a:path w="126365" h="153696" extrusionOk="0">
                    <a:moveTo>
                      <a:pt x="123547" y="55607"/>
                    </a:moveTo>
                    <a:lnTo>
                      <a:pt x="123547" y="55607"/>
                    </a:lnTo>
                    <a:cubicBezTo>
                      <a:pt x="118499" y="22936"/>
                      <a:pt x="94972" y="-1543"/>
                      <a:pt x="61349" y="76"/>
                    </a:cubicBezTo>
                    <a:cubicBezTo>
                      <a:pt x="25578" y="2019"/>
                      <a:pt x="-1846" y="32594"/>
                      <a:pt x="97" y="68361"/>
                    </a:cubicBezTo>
                    <a:cubicBezTo>
                      <a:pt x="99" y="68399"/>
                      <a:pt x="101" y="68427"/>
                      <a:pt x="103" y="68465"/>
                    </a:cubicBezTo>
                    <a:cubicBezTo>
                      <a:pt x="1271" y="88611"/>
                      <a:pt x="11858" y="107032"/>
                      <a:pt x="28678" y="118186"/>
                    </a:cubicBezTo>
                    <a:cubicBezTo>
                      <a:pt x="29839" y="123139"/>
                      <a:pt x="31598" y="127940"/>
                      <a:pt x="33917" y="132473"/>
                    </a:cubicBezTo>
                    <a:cubicBezTo>
                      <a:pt x="45728" y="146380"/>
                      <a:pt x="81542" y="155048"/>
                      <a:pt x="92114" y="153524"/>
                    </a:cubicBezTo>
                    <a:cubicBezTo>
                      <a:pt x="104686" y="152400"/>
                      <a:pt x="115295" y="143713"/>
                      <a:pt x="118880" y="131616"/>
                    </a:cubicBezTo>
                    <a:cubicBezTo>
                      <a:pt x="129833" y="105899"/>
                      <a:pt x="126309" y="71609"/>
                      <a:pt x="123547" y="5560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12"/>
              <p:cNvSpPr/>
              <p:nvPr/>
            </p:nvSpPr>
            <p:spPr>
              <a:xfrm>
                <a:off x="4266495" y="3315741"/>
                <a:ext cx="106605" cy="105444"/>
              </a:xfrm>
              <a:custGeom>
                <a:avLst/>
                <a:gdLst/>
                <a:ahLst/>
                <a:cxnLst/>
                <a:rect l="l" t="t" r="r" b="b"/>
                <a:pathLst>
                  <a:path w="133256" h="131805" extrusionOk="0">
                    <a:moveTo>
                      <a:pt x="40114" y="131806"/>
                    </a:moveTo>
                    <a:lnTo>
                      <a:pt x="40114" y="131806"/>
                    </a:lnTo>
                    <a:lnTo>
                      <a:pt x="43162" y="103231"/>
                    </a:lnTo>
                    <a:cubicBezTo>
                      <a:pt x="43162" y="103231"/>
                      <a:pt x="19921" y="43033"/>
                      <a:pt x="74880" y="54653"/>
                    </a:cubicBezTo>
                    <a:cubicBezTo>
                      <a:pt x="111170" y="62273"/>
                      <a:pt x="120314" y="65512"/>
                      <a:pt x="131363" y="41223"/>
                    </a:cubicBezTo>
                    <a:cubicBezTo>
                      <a:pt x="142412" y="16934"/>
                      <a:pt x="103455" y="-5068"/>
                      <a:pt x="57164" y="1028"/>
                    </a:cubicBezTo>
                    <a:cubicBezTo>
                      <a:pt x="24162" y="4533"/>
                      <a:pt x="-666" y="32717"/>
                      <a:pt x="14" y="65893"/>
                    </a:cubicBezTo>
                    <a:cubicBezTo>
                      <a:pt x="1252" y="83895"/>
                      <a:pt x="6014" y="120185"/>
                      <a:pt x="40114" y="131806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12"/>
              <p:cNvSpPr/>
              <p:nvPr/>
            </p:nvSpPr>
            <p:spPr>
              <a:xfrm>
                <a:off x="4373043" y="3434522"/>
                <a:ext cx="49149" cy="71094"/>
              </a:xfrm>
              <a:custGeom>
                <a:avLst/>
                <a:gdLst/>
                <a:ahLst/>
                <a:cxnLst/>
                <a:rect l="l" t="t" r="r" b="b"/>
                <a:pathLst>
                  <a:path w="61436" h="88868" extrusionOk="0">
                    <a:moveTo>
                      <a:pt x="39243" y="88868"/>
                    </a:moveTo>
                    <a:cubicBezTo>
                      <a:pt x="47575" y="88601"/>
                      <a:pt x="55499" y="85192"/>
                      <a:pt x="61436" y="79343"/>
                    </a:cubicBezTo>
                    <a:cubicBezTo>
                      <a:pt x="60198" y="63722"/>
                      <a:pt x="40196" y="4381"/>
                      <a:pt x="0" y="0"/>
                    </a:cubicBezTo>
                    <a:cubicBezTo>
                      <a:pt x="10976" y="7630"/>
                      <a:pt x="19668" y="18098"/>
                      <a:pt x="25146" y="30290"/>
                    </a:cubicBezTo>
                    <a:cubicBezTo>
                      <a:pt x="31347" y="49425"/>
                      <a:pt x="36060" y="69009"/>
                      <a:pt x="39243" y="8886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30" name="Google Shape;330;p12"/>
              <p:cNvGrpSpPr/>
              <p:nvPr/>
            </p:nvGrpSpPr>
            <p:grpSpPr>
              <a:xfrm flipH="1">
                <a:off x="4321768" y="3621401"/>
                <a:ext cx="239005" cy="181217"/>
                <a:chOff x="6621095" y="1452181"/>
                <a:chExt cx="330894" cy="250785"/>
              </a:xfrm>
            </p:grpSpPr>
            <p:sp>
              <p:nvSpPr>
                <p:cNvPr id="331" name="Google Shape;331;p12"/>
                <p:cNvSpPr/>
                <p:nvPr/>
              </p:nvSpPr>
              <p:spPr>
                <a:xfrm>
                  <a:off x="6648789" y="1521520"/>
                  <a:ext cx="303199" cy="17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199" h="174500" extrusionOk="0">
                      <a:moveTo>
                        <a:pt x="0" y="63249"/>
                      </a:moveTo>
                      <a:lnTo>
                        <a:pt x="107878" y="860"/>
                      </a:lnTo>
                      <a:cubicBezTo>
                        <a:pt x="109779" y="-287"/>
                        <a:pt x="112155" y="-287"/>
                        <a:pt x="114056" y="860"/>
                      </a:cubicBezTo>
                      <a:lnTo>
                        <a:pt x="303200" y="110302"/>
                      </a:lnTo>
                      <a:lnTo>
                        <a:pt x="192280" y="17450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32;p12"/>
                <p:cNvSpPr/>
                <p:nvPr/>
              </p:nvSpPr>
              <p:spPr>
                <a:xfrm>
                  <a:off x="6790409" y="1564671"/>
                  <a:ext cx="79173" cy="45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73" h="45815" extrusionOk="0">
                      <a:moveTo>
                        <a:pt x="79174" y="29242"/>
                      </a:moveTo>
                      <a:lnTo>
                        <a:pt x="50660" y="45815"/>
                      </a:lnTo>
                      <a:lnTo>
                        <a:pt x="0" y="16478"/>
                      </a:lnTo>
                      <a:lnTo>
                        <a:pt x="28514" y="0"/>
                      </a:lnTo>
                      <a:lnTo>
                        <a:pt x="79174" y="29242"/>
                      </a:lnTo>
                      <a:close/>
                    </a:path>
                  </a:pathLst>
                </a:custGeom>
                <a:solidFill>
                  <a:srgbClr val="000000">
                    <a:alpha val="1490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3" name="Google Shape;333;p12"/>
                <p:cNvSpPr/>
                <p:nvPr/>
              </p:nvSpPr>
              <p:spPr>
                <a:xfrm>
                  <a:off x="6648780" y="1584674"/>
                  <a:ext cx="303209" cy="1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209" h="118292" extrusionOk="0">
                      <a:moveTo>
                        <a:pt x="303209" y="47149"/>
                      </a:moveTo>
                      <a:lnTo>
                        <a:pt x="303209" y="49721"/>
                      </a:lnTo>
                      <a:cubicBezTo>
                        <a:pt x="303237" y="53440"/>
                        <a:pt x="301279" y="56892"/>
                        <a:pt x="298076" y="58769"/>
                      </a:cubicBezTo>
                      <a:lnTo>
                        <a:pt x="197517" y="116872"/>
                      </a:lnTo>
                      <a:cubicBezTo>
                        <a:pt x="194323" y="118766"/>
                        <a:pt x="190350" y="118766"/>
                        <a:pt x="187157" y="116872"/>
                      </a:cubicBezTo>
                      <a:lnTo>
                        <a:pt x="5237" y="12097"/>
                      </a:lnTo>
                      <a:cubicBezTo>
                        <a:pt x="1863" y="10147"/>
                        <a:pt x="-153" y="6475"/>
                        <a:pt x="9" y="2572"/>
                      </a:cubicBezTo>
                      <a:lnTo>
                        <a:pt x="9" y="0"/>
                      </a:lnTo>
                      <a:lnTo>
                        <a:pt x="192289" y="111252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34;p12"/>
                <p:cNvSpPr/>
                <p:nvPr/>
              </p:nvSpPr>
              <p:spPr>
                <a:xfrm>
                  <a:off x="6621095" y="1454086"/>
                  <a:ext cx="217122" cy="244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122" h="244320" extrusionOk="0">
                      <a:moveTo>
                        <a:pt x="217123" y="243459"/>
                      </a:moveTo>
                      <a:cubicBezTo>
                        <a:pt x="213644" y="244834"/>
                        <a:pt x="209728" y="244552"/>
                        <a:pt x="206478" y="242697"/>
                      </a:cubicBezTo>
                      <a:lnTo>
                        <a:pt x="25888" y="137922"/>
                      </a:lnTo>
                      <a:cubicBezTo>
                        <a:pt x="22695" y="136081"/>
                        <a:pt x="20499" y="132899"/>
                        <a:pt x="19900" y="129254"/>
                      </a:cubicBezTo>
                      <a:lnTo>
                        <a:pt x="36" y="10763"/>
                      </a:lnTo>
                      <a:cubicBezTo>
                        <a:pt x="-12" y="10097"/>
                        <a:pt x="-12" y="9429"/>
                        <a:pt x="36" y="8763"/>
                      </a:cubicBezTo>
                      <a:cubicBezTo>
                        <a:pt x="26" y="5457"/>
                        <a:pt x="1366" y="2291"/>
                        <a:pt x="3743" y="0"/>
                      </a:cubicBezTo>
                      <a:lnTo>
                        <a:pt x="191935" y="108871"/>
                      </a:lnTo>
                      <a:cubicBezTo>
                        <a:pt x="194226" y="110281"/>
                        <a:pt x="195813" y="112601"/>
                        <a:pt x="196307" y="115252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35;p12"/>
                <p:cNvSpPr/>
                <p:nvPr/>
              </p:nvSpPr>
              <p:spPr>
                <a:xfrm>
                  <a:off x="6624647" y="1452181"/>
                  <a:ext cx="216421" cy="245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421" h="245364" extrusionOk="0">
                      <a:moveTo>
                        <a:pt x="216422" y="243840"/>
                      </a:moveTo>
                      <a:lnTo>
                        <a:pt x="215186" y="244602"/>
                      </a:lnTo>
                      <a:lnTo>
                        <a:pt x="213570" y="245364"/>
                      </a:lnTo>
                      <a:lnTo>
                        <a:pt x="192090" y="117157"/>
                      </a:lnTo>
                      <a:cubicBezTo>
                        <a:pt x="191596" y="114506"/>
                        <a:pt x="190008" y="112186"/>
                        <a:pt x="187718" y="110776"/>
                      </a:cubicBezTo>
                      <a:lnTo>
                        <a:pt x="0" y="1905"/>
                      </a:lnTo>
                      <a:cubicBezTo>
                        <a:pt x="694" y="1117"/>
                        <a:pt x="1530" y="471"/>
                        <a:pt x="2471" y="0"/>
                      </a:cubicBezTo>
                      <a:lnTo>
                        <a:pt x="191044" y="109061"/>
                      </a:lnTo>
                      <a:cubicBezTo>
                        <a:pt x="193373" y="110453"/>
                        <a:pt x="194998" y="112774"/>
                        <a:pt x="195512" y="115443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36" name="Google Shape;336;p12"/>
              <p:cNvSpPr/>
              <p:nvPr/>
            </p:nvSpPr>
            <p:spPr>
              <a:xfrm>
                <a:off x="4228115" y="3483465"/>
                <a:ext cx="114539" cy="321870"/>
              </a:xfrm>
              <a:custGeom>
                <a:avLst/>
                <a:gdLst/>
                <a:ahLst/>
                <a:cxnLst/>
                <a:rect l="l" t="t" r="r" b="b"/>
                <a:pathLst>
                  <a:path w="143174" h="402337" extrusionOk="0">
                    <a:moveTo>
                      <a:pt x="132316" y="337406"/>
                    </a:moveTo>
                    <a:cubicBezTo>
                      <a:pt x="124650" y="332329"/>
                      <a:pt x="116664" y="327748"/>
                      <a:pt x="108408" y="323690"/>
                    </a:cubicBezTo>
                    <a:cubicBezTo>
                      <a:pt x="100708" y="321280"/>
                      <a:pt x="93712" y="317032"/>
                      <a:pt x="88025" y="311307"/>
                    </a:cubicBezTo>
                    <a:cubicBezTo>
                      <a:pt x="80500" y="303973"/>
                      <a:pt x="68308" y="276255"/>
                      <a:pt x="59450" y="249204"/>
                    </a:cubicBezTo>
                    <a:cubicBezTo>
                      <a:pt x="50616" y="218763"/>
                      <a:pt x="47136" y="187016"/>
                      <a:pt x="49163" y="155383"/>
                    </a:cubicBezTo>
                    <a:cubicBezTo>
                      <a:pt x="52877" y="117283"/>
                      <a:pt x="66498" y="64419"/>
                      <a:pt x="69927" y="42607"/>
                    </a:cubicBezTo>
                    <a:cubicBezTo>
                      <a:pt x="73356" y="20795"/>
                      <a:pt x="66403" y="12127"/>
                      <a:pt x="56211" y="4507"/>
                    </a:cubicBezTo>
                    <a:cubicBezTo>
                      <a:pt x="44305" y="-5018"/>
                      <a:pt x="27636" y="-732"/>
                      <a:pt x="19064" y="29844"/>
                    </a:cubicBezTo>
                    <a:cubicBezTo>
                      <a:pt x="7948" y="72154"/>
                      <a:pt x="1559" y="115569"/>
                      <a:pt x="14" y="159288"/>
                    </a:cubicBezTo>
                    <a:cubicBezTo>
                      <a:pt x="-297" y="191635"/>
                      <a:pt x="4690" y="223811"/>
                      <a:pt x="14777" y="254538"/>
                    </a:cubicBezTo>
                    <a:cubicBezTo>
                      <a:pt x="23864" y="280970"/>
                      <a:pt x="36113" y="306202"/>
                      <a:pt x="51258" y="329691"/>
                    </a:cubicBezTo>
                    <a:cubicBezTo>
                      <a:pt x="55449" y="336739"/>
                      <a:pt x="56783" y="342930"/>
                      <a:pt x="63164" y="357313"/>
                    </a:cubicBezTo>
                    <a:cubicBezTo>
                      <a:pt x="69329" y="371772"/>
                      <a:pt x="78905" y="384517"/>
                      <a:pt x="91073" y="394461"/>
                    </a:cubicBezTo>
                    <a:cubicBezTo>
                      <a:pt x="101836" y="402176"/>
                      <a:pt x="106884" y="403224"/>
                      <a:pt x="109361" y="401795"/>
                    </a:cubicBezTo>
                    <a:cubicBezTo>
                      <a:pt x="111837" y="400366"/>
                      <a:pt x="111837" y="396461"/>
                      <a:pt x="107360" y="392270"/>
                    </a:cubicBezTo>
                    <a:cubicBezTo>
                      <a:pt x="99783" y="386317"/>
                      <a:pt x="93331" y="379059"/>
                      <a:pt x="88310" y="370839"/>
                    </a:cubicBezTo>
                    <a:cubicBezTo>
                      <a:pt x="88310" y="370839"/>
                      <a:pt x="97835" y="380364"/>
                      <a:pt x="103836" y="385412"/>
                    </a:cubicBezTo>
                    <a:cubicBezTo>
                      <a:pt x="109247" y="389955"/>
                      <a:pt x="115237" y="393775"/>
                      <a:pt x="121648" y="396747"/>
                    </a:cubicBezTo>
                    <a:cubicBezTo>
                      <a:pt x="127934" y="399509"/>
                      <a:pt x="136602" y="394175"/>
                      <a:pt x="132125" y="389984"/>
                    </a:cubicBezTo>
                    <a:cubicBezTo>
                      <a:pt x="127649" y="385793"/>
                      <a:pt x="123172" y="383697"/>
                      <a:pt x="114314" y="375982"/>
                    </a:cubicBezTo>
                    <a:cubicBezTo>
                      <a:pt x="109302" y="372067"/>
                      <a:pt x="104818" y="367524"/>
                      <a:pt x="100979" y="362457"/>
                    </a:cubicBezTo>
                    <a:cubicBezTo>
                      <a:pt x="107247" y="367238"/>
                      <a:pt x="113870" y="371534"/>
                      <a:pt x="120791" y="375315"/>
                    </a:cubicBezTo>
                    <a:cubicBezTo>
                      <a:pt x="126215" y="378592"/>
                      <a:pt x="132455" y="380278"/>
                      <a:pt x="138793" y="380173"/>
                    </a:cubicBezTo>
                    <a:cubicBezTo>
                      <a:pt x="142127" y="380173"/>
                      <a:pt x="146127" y="375411"/>
                      <a:pt x="139936" y="370648"/>
                    </a:cubicBezTo>
                    <a:cubicBezTo>
                      <a:pt x="131572" y="366295"/>
                      <a:pt x="123741" y="360990"/>
                      <a:pt x="116600" y="354837"/>
                    </a:cubicBezTo>
                    <a:cubicBezTo>
                      <a:pt x="109742" y="347979"/>
                      <a:pt x="105932" y="342264"/>
                      <a:pt x="107837" y="342168"/>
                    </a:cubicBezTo>
                    <a:cubicBezTo>
                      <a:pt x="109742" y="342073"/>
                      <a:pt x="113456" y="346264"/>
                      <a:pt x="121457" y="348836"/>
                    </a:cubicBezTo>
                    <a:cubicBezTo>
                      <a:pt x="129458" y="351408"/>
                      <a:pt x="138031" y="348836"/>
                      <a:pt x="139079" y="344645"/>
                    </a:cubicBezTo>
                    <a:cubicBezTo>
                      <a:pt x="140126" y="340454"/>
                      <a:pt x="139841" y="341121"/>
                      <a:pt x="132316" y="337406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12"/>
              <p:cNvSpPr/>
              <p:nvPr/>
            </p:nvSpPr>
            <p:spPr>
              <a:xfrm>
                <a:off x="4223328" y="3479828"/>
                <a:ext cx="66218" cy="90245"/>
              </a:xfrm>
              <a:custGeom>
                <a:avLst/>
                <a:gdLst/>
                <a:ahLst/>
                <a:cxnLst/>
                <a:rect l="l" t="t" r="r" b="b"/>
                <a:pathLst>
                  <a:path w="82772" h="112806" extrusionOk="0">
                    <a:moveTo>
                      <a:pt x="0" y="90018"/>
                    </a:moveTo>
                    <a:cubicBezTo>
                      <a:pt x="0" y="90018"/>
                      <a:pt x="30004" y="119831"/>
                      <a:pt x="65532" y="111258"/>
                    </a:cubicBezTo>
                    <a:cubicBezTo>
                      <a:pt x="70580" y="107829"/>
                      <a:pt x="82772" y="38106"/>
                      <a:pt x="82772" y="38106"/>
                    </a:cubicBezTo>
                    <a:cubicBezTo>
                      <a:pt x="82772" y="38106"/>
                      <a:pt x="82772" y="-565"/>
                      <a:pt x="53149" y="6"/>
                    </a:cubicBezTo>
                    <a:cubicBezTo>
                      <a:pt x="23527" y="578"/>
                      <a:pt x="0" y="90018"/>
                      <a:pt x="0" y="9001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38" name="Google Shape;338;p12"/>
          <p:cNvSpPr txBox="1">
            <a:spLocks noGrp="1"/>
          </p:cNvSpPr>
          <p:nvPr>
            <p:ph type="ctrTitle"/>
          </p:nvPr>
        </p:nvSpPr>
        <p:spPr>
          <a:xfrm>
            <a:off x="959362" y="1863600"/>
            <a:ext cx="4358198" cy="14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Relatório de Visitas: </a:t>
            </a:r>
            <a:br>
              <a:rPr lang="en" sz="3000" dirty="0"/>
            </a:br>
            <a:r>
              <a:rPr lang="pt-BR" sz="3000" dirty="0"/>
              <a:t>Nílson José Machado </a:t>
            </a:r>
            <a:endParaRPr sz="3000" dirty="0"/>
          </a:p>
        </p:txBody>
      </p:sp>
      <p:sp>
        <p:nvSpPr>
          <p:cNvPr id="339" name="Google Shape;338;p12">
            <a:extLst>
              <a:ext uri="{FF2B5EF4-FFF2-40B4-BE49-F238E27FC236}">
                <a16:creationId xmlns:a16="http://schemas.microsoft.com/office/drawing/2014/main" id="{782F34F5-61E8-42EC-A3DF-17EA0187B422}"/>
              </a:ext>
            </a:extLst>
          </p:cNvPr>
          <p:cNvSpPr txBox="1">
            <a:spLocks/>
          </p:cNvSpPr>
          <p:nvPr/>
        </p:nvSpPr>
        <p:spPr>
          <a:xfrm>
            <a:off x="893850" y="3396565"/>
            <a:ext cx="4450871" cy="1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pt-BR" sz="4000" b="1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5"/>
          <p:cNvSpPr txBox="1">
            <a:spLocks noGrp="1"/>
          </p:cNvSpPr>
          <p:nvPr>
            <p:ph type="ctrTitle"/>
          </p:nvPr>
        </p:nvSpPr>
        <p:spPr>
          <a:xfrm>
            <a:off x="979520" y="2031025"/>
            <a:ext cx="46767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1201 pessoas visitaram o site</a:t>
            </a:r>
            <a:endParaRPr dirty="0"/>
          </a:p>
        </p:txBody>
      </p:sp>
      <p:grpSp>
        <p:nvGrpSpPr>
          <p:cNvPr id="408" name="Google Shape;408;p15"/>
          <p:cNvGrpSpPr/>
          <p:nvPr/>
        </p:nvGrpSpPr>
        <p:grpSpPr>
          <a:xfrm>
            <a:off x="5435079" y="912423"/>
            <a:ext cx="3239723" cy="3318665"/>
            <a:chOff x="2270525" y="117216"/>
            <a:chExt cx="4650765" cy="4762722"/>
          </a:xfrm>
        </p:grpSpPr>
        <p:sp>
          <p:nvSpPr>
            <p:cNvPr id="409" name="Google Shape;409;p15"/>
            <p:cNvSpPr/>
            <p:nvPr/>
          </p:nvSpPr>
          <p:spPr>
            <a:xfrm>
              <a:off x="2270525" y="2788917"/>
              <a:ext cx="1367464" cy="791146"/>
            </a:xfrm>
            <a:custGeom>
              <a:avLst/>
              <a:gdLst/>
              <a:ahLst/>
              <a:cxnLst/>
              <a:rect l="l" t="t" r="r" b="b"/>
              <a:pathLst>
                <a:path w="1367464" h="791146" extrusionOk="0">
                  <a:moveTo>
                    <a:pt x="1367464" y="395573"/>
                  </a:moveTo>
                  <a:cubicBezTo>
                    <a:pt x="1367464" y="614042"/>
                    <a:pt x="1061347" y="791146"/>
                    <a:pt x="683732" y="791146"/>
                  </a:cubicBezTo>
                  <a:cubicBezTo>
                    <a:pt x="306117" y="791146"/>
                    <a:pt x="0" y="614042"/>
                    <a:pt x="0" y="395573"/>
                  </a:cubicBezTo>
                  <a:cubicBezTo>
                    <a:pt x="0" y="177104"/>
                    <a:pt x="306117" y="0"/>
                    <a:pt x="683732" y="0"/>
                  </a:cubicBezTo>
                  <a:cubicBezTo>
                    <a:pt x="1061347" y="0"/>
                    <a:pt x="1367464" y="177104"/>
                    <a:pt x="1367464" y="395573"/>
                  </a:cubicBezTo>
                  <a:close/>
                </a:path>
              </a:pathLst>
            </a:custGeom>
            <a:solidFill>
              <a:srgbClr val="D6D8E5">
                <a:alpha val="149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2565006" y="2921600"/>
              <a:ext cx="762723" cy="441198"/>
            </a:xfrm>
            <a:custGeom>
              <a:avLst/>
              <a:gdLst/>
              <a:ahLst/>
              <a:cxnLst/>
              <a:rect l="l" t="t" r="r" b="b"/>
              <a:pathLst>
                <a:path w="762723" h="441198" extrusionOk="0">
                  <a:moveTo>
                    <a:pt x="762723" y="220599"/>
                  </a:moveTo>
                  <a:cubicBezTo>
                    <a:pt x="762723" y="342432"/>
                    <a:pt x="591982" y="441198"/>
                    <a:pt x="381362" y="441198"/>
                  </a:cubicBezTo>
                  <a:cubicBezTo>
                    <a:pt x="170741" y="441198"/>
                    <a:pt x="0" y="342432"/>
                    <a:pt x="0" y="220599"/>
                  </a:cubicBezTo>
                  <a:cubicBezTo>
                    <a:pt x="0" y="98765"/>
                    <a:pt x="170741" y="0"/>
                    <a:pt x="381362" y="0"/>
                  </a:cubicBezTo>
                  <a:cubicBezTo>
                    <a:pt x="591982" y="0"/>
                    <a:pt x="762723" y="98765"/>
                    <a:pt x="762723" y="220599"/>
                  </a:cubicBezTo>
                  <a:close/>
                </a:path>
              </a:pathLst>
            </a:custGeom>
            <a:solidFill>
              <a:srgbClr val="EDEFF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2834012" y="3000943"/>
              <a:ext cx="217486" cy="125920"/>
            </a:xfrm>
            <a:custGeom>
              <a:avLst/>
              <a:gdLst/>
              <a:ahLst/>
              <a:cxnLst/>
              <a:rect l="l" t="t" r="r" b="b"/>
              <a:pathLst>
                <a:path w="217486" h="125920" extrusionOk="0">
                  <a:moveTo>
                    <a:pt x="217486" y="62960"/>
                  </a:moveTo>
                  <a:cubicBezTo>
                    <a:pt x="217486" y="97732"/>
                    <a:pt x="168800" y="125920"/>
                    <a:pt x="108743" y="125920"/>
                  </a:cubicBezTo>
                  <a:cubicBezTo>
                    <a:pt x="48686" y="125920"/>
                    <a:pt x="0" y="97732"/>
                    <a:pt x="0" y="62960"/>
                  </a:cubicBezTo>
                  <a:cubicBezTo>
                    <a:pt x="0" y="28188"/>
                    <a:pt x="48686" y="0"/>
                    <a:pt x="108743" y="0"/>
                  </a:cubicBezTo>
                  <a:cubicBezTo>
                    <a:pt x="168800" y="0"/>
                    <a:pt x="217486" y="28188"/>
                    <a:pt x="217486" y="62960"/>
                  </a:cubicBezTo>
                  <a:close/>
                </a:path>
              </a:pathLst>
            </a:custGeom>
            <a:solidFill>
              <a:srgbClr val="EDEF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2841806" y="2229228"/>
              <a:ext cx="209121" cy="823531"/>
            </a:xfrm>
            <a:custGeom>
              <a:avLst/>
              <a:gdLst/>
              <a:ahLst/>
              <a:cxnLst/>
              <a:rect l="l" t="t" r="r" b="b"/>
              <a:pathLst>
                <a:path w="209121" h="823531" extrusionOk="0">
                  <a:moveTo>
                    <a:pt x="0" y="0"/>
                  </a:moveTo>
                  <a:lnTo>
                    <a:pt x="209121" y="0"/>
                  </a:lnTo>
                  <a:lnTo>
                    <a:pt x="209121" y="823532"/>
                  </a:lnTo>
                  <a:lnTo>
                    <a:pt x="0" y="823532"/>
                  </a:lnTo>
                  <a:close/>
                </a:path>
              </a:pathLst>
            </a:custGeom>
            <a:solidFill>
              <a:srgbClr val="EDEF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2831826" y="2112223"/>
              <a:ext cx="249895" cy="580777"/>
            </a:xfrm>
            <a:custGeom>
              <a:avLst/>
              <a:gdLst/>
              <a:ahLst/>
              <a:cxnLst/>
              <a:rect l="l" t="t" r="r" b="b"/>
              <a:pathLst>
                <a:path w="249895" h="580777" extrusionOk="0">
                  <a:moveTo>
                    <a:pt x="0" y="107670"/>
                  </a:moveTo>
                  <a:cubicBezTo>
                    <a:pt x="0" y="107670"/>
                    <a:pt x="5703" y="277025"/>
                    <a:pt x="125948" y="580777"/>
                  </a:cubicBezTo>
                  <a:cubicBezTo>
                    <a:pt x="125948" y="580777"/>
                    <a:pt x="237923" y="336175"/>
                    <a:pt x="249520" y="102527"/>
                  </a:cubicBezTo>
                  <a:cubicBezTo>
                    <a:pt x="261117" y="-131122"/>
                    <a:pt x="0" y="107670"/>
                    <a:pt x="0" y="107670"/>
                  </a:cubicBezTo>
                  <a:close/>
                </a:path>
              </a:pathLst>
            </a:custGeom>
            <a:solidFill>
              <a:srgbClr val="FFB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2373659" y="1582290"/>
              <a:ext cx="397711" cy="625506"/>
            </a:xfrm>
            <a:custGeom>
              <a:avLst/>
              <a:gdLst/>
              <a:ahLst/>
              <a:cxnLst/>
              <a:rect l="l" t="t" r="r" b="b"/>
              <a:pathLst>
                <a:path w="397711" h="625506" extrusionOk="0">
                  <a:moveTo>
                    <a:pt x="311306" y="0"/>
                  </a:moveTo>
                  <a:lnTo>
                    <a:pt x="33079" y="271272"/>
                  </a:lnTo>
                  <a:lnTo>
                    <a:pt x="0" y="625507"/>
                  </a:lnTo>
                  <a:lnTo>
                    <a:pt x="336495" y="456438"/>
                  </a:lnTo>
                  <a:lnTo>
                    <a:pt x="397711" y="24384"/>
                  </a:lnTo>
                  <a:lnTo>
                    <a:pt x="3113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3144177" y="1582290"/>
              <a:ext cx="397710" cy="625506"/>
            </a:xfrm>
            <a:custGeom>
              <a:avLst/>
              <a:gdLst/>
              <a:ahLst/>
              <a:cxnLst/>
              <a:rect l="l" t="t" r="r" b="b"/>
              <a:pathLst>
                <a:path w="397710" h="625506" extrusionOk="0">
                  <a:moveTo>
                    <a:pt x="86405" y="0"/>
                  </a:moveTo>
                  <a:lnTo>
                    <a:pt x="364537" y="271272"/>
                  </a:lnTo>
                  <a:lnTo>
                    <a:pt x="397711" y="625507"/>
                  </a:lnTo>
                  <a:lnTo>
                    <a:pt x="59980" y="444722"/>
                  </a:lnTo>
                  <a:lnTo>
                    <a:pt x="0" y="24384"/>
                  </a:lnTo>
                  <a:lnTo>
                    <a:pt x="864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2815951" y="2102641"/>
              <a:ext cx="276610" cy="160020"/>
            </a:xfrm>
            <a:custGeom>
              <a:avLst/>
              <a:gdLst/>
              <a:ahLst/>
              <a:cxnLst/>
              <a:rect l="l" t="t" r="r" b="b"/>
              <a:pathLst>
                <a:path w="276610" h="160020" extrusionOk="0">
                  <a:moveTo>
                    <a:pt x="276611" y="80010"/>
                  </a:moveTo>
                  <a:cubicBezTo>
                    <a:pt x="276611" y="124198"/>
                    <a:pt x="214689" y="160020"/>
                    <a:pt x="138305" y="160020"/>
                  </a:cubicBezTo>
                  <a:cubicBezTo>
                    <a:pt x="61921" y="160020"/>
                    <a:pt x="0" y="124198"/>
                    <a:pt x="0" y="80010"/>
                  </a:cubicBezTo>
                  <a:cubicBezTo>
                    <a:pt x="0" y="35822"/>
                    <a:pt x="61921" y="0"/>
                    <a:pt x="138305" y="0"/>
                  </a:cubicBezTo>
                  <a:cubicBezTo>
                    <a:pt x="214689" y="0"/>
                    <a:pt x="276611" y="35822"/>
                    <a:pt x="276611" y="80010"/>
                  </a:cubicBezTo>
                  <a:close/>
                </a:path>
              </a:pathLst>
            </a:custGeom>
            <a:solidFill>
              <a:srgbClr val="42495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2744565" y="2030632"/>
              <a:ext cx="418908" cy="74675"/>
            </a:xfrm>
            <a:custGeom>
              <a:avLst/>
              <a:gdLst/>
              <a:ahLst/>
              <a:cxnLst/>
              <a:rect l="l" t="t" r="r" b="b"/>
              <a:pathLst>
                <a:path w="418908" h="74675" extrusionOk="0">
                  <a:moveTo>
                    <a:pt x="0" y="72009"/>
                  </a:moveTo>
                  <a:lnTo>
                    <a:pt x="0" y="0"/>
                  </a:lnTo>
                  <a:lnTo>
                    <a:pt x="418908" y="0"/>
                  </a:lnTo>
                  <a:lnTo>
                    <a:pt x="418908" y="74676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5"/>
            <p:cNvSpPr/>
            <p:nvPr/>
          </p:nvSpPr>
          <p:spPr>
            <a:xfrm>
              <a:off x="2744565" y="1981197"/>
              <a:ext cx="419383" cy="242697"/>
            </a:xfrm>
            <a:custGeom>
              <a:avLst/>
              <a:gdLst/>
              <a:ahLst/>
              <a:cxnLst/>
              <a:rect l="l" t="t" r="r" b="b"/>
              <a:pathLst>
                <a:path w="419383" h="242697" extrusionOk="0">
                  <a:moveTo>
                    <a:pt x="419384" y="121348"/>
                  </a:moveTo>
                  <a:cubicBezTo>
                    <a:pt x="419384" y="188367"/>
                    <a:pt x="325501" y="242697"/>
                    <a:pt x="209692" y="242697"/>
                  </a:cubicBezTo>
                  <a:cubicBezTo>
                    <a:pt x="93882" y="242697"/>
                    <a:pt x="0" y="188367"/>
                    <a:pt x="0" y="121348"/>
                  </a:cubicBezTo>
                  <a:cubicBezTo>
                    <a:pt x="0" y="54330"/>
                    <a:pt x="93882" y="0"/>
                    <a:pt x="209692" y="0"/>
                  </a:cubicBezTo>
                  <a:cubicBezTo>
                    <a:pt x="325501" y="0"/>
                    <a:pt x="419384" y="54329"/>
                    <a:pt x="419384" y="121348"/>
                  </a:cubicBezTo>
                  <a:close/>
                </a:path>
              </a:pathLst>
            </a:custGeom>
            <a:solidFill>
              <a:srgbClr val="2B3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2697703" y="1845275"/>
              <a:ext cx="511777" cy="296036"/>
            </a:xfrm>
            <a:custGeom>
              <a:avLst/>
              <a:gdLst/>
              <a:ahLst/>
              <a:cxnLst/>
              <a:rect l="l" t="t" r="r" b="b"/>
              <a:pathLst>
                <a:path w="511777" h="296036" extrusionOk="0">
                  <a:moveTo>
                    <a:pt x="511777" y="148019"/>
                  </a:moveTo>
                  <a:cubicBezTo>
                    <a:pt x="511777" y="229767"/>
                    <a:pt x="397212" y="296037"/>
                    <a:pt x="255889" y="296037"/>
                  </a:cubicBezTo>
                  <a:cubicBezTo>
                    <a:pt x="114565" y="296037"/>
                    <a:pt x="0" y="229767"/>
                    <a:pt x="0" y="148019"/>
                  </a:cubicBezTo>
                  <a:cubicBezTo>
                    <a:pt x="0" y="66270"/>
                    <a:pt x="114565" y="0"/>
                    <a:pt x="255889" y="0"/>
                  </a:cubicBezTo>
                  <a:cubicBezTo>
                    <a:pt x="397212" y="0"/>
                    <a:pt x="511777" y="66270"/>
                    <a:pt x="511777" y="148019"/>
                  </a:cubicBezTo>
                  <a:close/>
                </a:path>
              </a:pathLst>
            </a:custGeom>
            <a:solidFill>
              <a:srgbClr val="EDEF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2681484" y="530635"/>
              <a:ext cx="548516" cy="1538895"/>
            </a:xfrm>
            <a:custGeom>
              <a:avLst/>
              <a:gdLst/>
              <a:ahLst/>
              <a:cxnLst/>
              <a:rect l="l" t="t" r="r" b="b"/>
              <a:pathLst>
                <a:path w="548516" h="1538895" extrusionOk="0">
                  <a:moveTo>
                    <a:pt x="548433" y="1199007"/>
                  </a:moveTo>
                  <a:lnTo>
                    <a:pt x="548433" y="1199007"/>
                  </a:lnTo>
                  <a:cubicBezTo>
                    <a:pt x="548433" y="1210913"/>
                    <a:pt x="548433" y="1222629"/>
                    <a:pt x="548433" y="1233964"/>
                  </a:cubicBezTo>
                  <a:cubicBezTo>
                    <a:pt x="548433" y="1243489"/>
                    <a:pt x="548433" y="1253014"/>
                    <a:pt x="548433" y="1262539"/>
                  </a:cubicBezTo>
                  <a:cubicBezTo>
                    <a:pt x="548433" y="1275398"/>
                    <a:pt x="547767" y="1287685"/>
                    <a:pt x="547292" y="1299686"/>
                  </a:cubicBezTo>
                  <a:cubicBezTo>
                    <a:pt x="547292" y="1314641"/>
                    <a:pt x="546246" y="1328833"/>
                    <a:pt x="545486" y="1342454"/>
                  </a:cubicBezTo>
                  <a:cubicBezTo>
                    <a:pt x="544725" y="1356074"/>
                    <a:pt x="544060" y="1369409"/>
                    <a:pt x="543109" y="1381697"/>
                  </a:cubicBezTo>
                  <a:cubicBezTo>
                    <a:pt x="539212" y="1435513"/>
                    <a:pt x="539307" y="1475137"/>
                    <a:pt x="532653" y="1490662"/>
                  </a:cubicBezTo>
                  <a:cubicBezTo>
                    <a:pt x="496437" y="1575530"/>
                    <a:pt x="373911" y="1528762"/>
                    <a:pt x="313456" y="1498283"/>
                  </a:cubicBezTo>
                  <a:cubicBezTo>
                    <a:pt x="291118" y="1487043"/>
                    <a:pt x="276384" y="1477804"/>
                    <a:pt x="276384" y="1477804"/>
                  </a:cubicBezTo>
                  <a:lnTo>
                    <a:pt x="270871" y="1477804"/>
                  </a:lnTo>
                  <a:cubicBezTo>
                    <a:pt x="270871" y="1477804"/>
                    <a:pt x="253381" y="1487329"/>
                    <a:pt x="227526" y="1497616"/>
                  </a:cubicBezTo>
                  <a:cubicBezTo>
                    <a:pt x="164124" y="1523333"/>
                    <a:pt x="51104" y="1568958"/>
                    <a:pt x="19735" y="1490377"/>
                  </a:cubicBezTo>
                  <a:cubicBezTo>
                    <a:pt x="14127" y="1476280"/>
                    <a:pt x="8519" y="1429703"/>
                    <a:pt x="5097" y="1380935"/>
                  </a:cubicBezTo>
                  <a:cubicBezTo>
                    <a:pt x="4241" y="1368743"/>
                    <a:pt x="3481" y="1355693"/>
                    <a:pt x="2721" y="1341787"/>
                  </a:cubicBezTo>
                  <a:cubicBezTo>
                    <a:pt x="1960" y="1327880"/>
                    <a:pt x="1580" y="1314069"/>
                    <a:pt x="1010" y="1299115"/>
                  </a:cubicBezTo>
                  <a:cubicBezTo>
                    <a:pt x="1010" y="1287208"/>
                    <a:pt x="344" y="1274921"/>
                    <a:pt x="59" y="1262158"/>
                  </a:cubicBezTo>
                  <a:cubicBezTo>
                    <a:pt x="59" y="1252633"/>
                    <a:pt x="59" y="1243108"/>
                    <a:pt x="59" y="1233583"/>
                  </a:cubicBezTo>
                  <a:lnTo>
                    <a:pt x="59" y="1233583"/>
                  </a:lnTo>
                  <a:lnTo>
                    <a:pt x="59" y="1198626"/>
                  </a:lnTo>
                  <a:lnTo>
                    <a:pt x="59" y="1198626"/>
                  </a:lnTo>
                  <a:cubicBezTo>
                    <a:pt x="-1652" y="866299"/>
                    <a:pt x="33518" y="334899"/>
                    <a:pt x="149676" y="108109"/>
                  </a:cubicBezTo>
                  <a:cubicBezTo>
                    <a:pt x="183230" y="42481"/>
                    <a:pt x="223534" y="2381"/>
                    <a:pt x="271727" y="0"/>
                  </a:cubicBezTo>
                  <a:lnTo>
                    <a:pt x="271727" y="0"/>
                  </a:lnTo>
                  <a:lnTo>
                    <a:pt x="277240" y="0"/>
                  </a:lnTo>
                  <a:lnTo>
                    <a:pt x="277240" y="0"/>
                  </a:lnTo>
                  <a:cubicBezTo>
                    <a:pt x="324768" y="2476"/>
                    <a:pt x="365546" y="42386"/>
                    <a:pt x="399196" y="107728"/>
                  </a:cubicBezTo>
                  <a:cubicBezTo>
                    <a:pt x="513737" y="333661"/>
                    <a:pt x="550524" y="862965"/>
                    <a:pt x="548433" y="1199007"/>
                  </a:cubicBezTo>
                  <a:close/>
                </a:path>
              </a:pathLst>
            </a:custGeom>
            <a:solidFill>
              <a:srgbClr val="EDEF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5"/>
            <p:cNvSpPr/>
            <p:nvPr/>
          </p:nvSpPr>
          <p:spPr>
            <a:xfrm>
              <a:off x="2858251" y="1222531"/>
              <a:ext cx="193342" cy="193738"/>
            </a:xfrm>
            <a:custGeom>
              <a:avLst/>
              <a:gdLst/>
              <a:ahLst/>
              <a:cxnLst/>
              <a:rect l="l" t="t" r="r" b="b"/>
              <a:pathLst>
                <a:path w="193342" h="193738" extrusionOk="0">
                  <a:moveTo>
                    <a:pt x="193342" y="96869"/>
                  </a:moveTo>
                  <a:cubicBezTo>
                    <a:pt x="193342" y="150369"/>
                    <a:pt x="150061" y="193739"/>
                    <a:pt x="96671" y="193739"/>
                  </a:cubicBezTo>
                  <a:cubicBezTo>
                    <a:pt x="43281" y="193739"/>
                    <a:pt x="0" y="150369"/>
                    <a:pt x="0" y="96869"/>
                  </a:cubicBezTo>
                  <a:cubicBezTo>
                    <a:pt x="0" y="43370"/>
                    <a:pt x="43281" y="0"/>
                    <a:pt x="96671" y="0"/>
                  </a:cubicBezTo>
                  <a:cubicBezTo>
                    <a:pt x="150061" y="0"/>
                    <a:pt x="193342" y="43370"/>
                    <a:pt x="193342" y="96869"/>
                  </a:cubicBezTo>
                  <a:close/>
                </a:path>
              </a:pathLst>
            </a:custGeom>
            <a:solidFill>
              <a:srgbClr val="2B3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2844088" y="1208338"/>
              <a:ext cx="221668" cy="222122"/>
            </a:xfrm>
            <a:custGeom>
              <a:avLst/>
              <a:gdLst/>
              <a:ahLst/>
              <a:cxnLst/>
              <a:rect l="l" t="t" r="r" b="b"/>
              <a:pathLst>
                <a:path w="221668" h="222122" extrusionOk="0">
                  <a:moveTo>
                    <a:pt x="110834" y="222123"/>
                  </a:moveTo>
                  <a:cubicBezTo>
                    <a:pt x="49623" y="222123"/>
                    <a:pt x="0" y="172402"/>
                    <a:pt x="0" y="111061"/>
                  </a:cubicBezTo>
                  <a:cubicBezTo>
                    <a:pt x="0" y="49720"/>
                    <a:pt x="49623" y="0"/>
                    <a:pt x="110834" y="0"/>
                  </a:cubicBezTo>
                  <a:cubicBezTo>
                    <a:pt x="172046" y="0"/>
                    <a:pt x="221669" y="49720"/>
                    <a:pt x="221669" y="111061"/>
                  </a:cubicBezTo>
                  <a:cubicBezTo>
                    <a:pt x="221617" y="172374"/>
                    <a:pt x="172025" y="222066"/>
                    <a:pt x="110834" y="222123"/>
                  </a:cubicBezTo>
                  <a:close/>
                  <a:moveTo>
                    <a:pt x="110834" y="28384"/>
                  </a:moveTo>
                  <a:cubicBezTo>
                    <a:pt x="65267" y="28327"/>
                    <a:pt x="28284" y="65303"/>
                    <a:pt x="28231" y="110966"/>
                  </a:cubicBezTo>
                  <a:cubicBezTo>
                    <a:pt x="28179" y="156629"/>
                    <a:pt x="65077" y="193681"/>
                    <a:pt x="110644" y="193738"/>
                  </a:cubicBezTo>
                  <a:cubicBezTo>
                    <a:pt x="156212" y="193796"/>
                    <a:pt x="193195" y="156820"/>
                    <a:pt x="193247" y="111157"/>
                  </a:cubicBezTo>
                  <a:cubicBezTo>
                    <a:pt x="193247" y="111128"/>
                    <a:pt x="193247" y="111090"/>
                    <a:pt x="193247" y="111061"/>
                  </a:cubicBezTo>
                  <a:cubicBezTo>
                    <a:pt x="193195" y="65456"/>
                    <a:pt x="156343" y="28489"/>
                    <a:pt x="110834" y="28384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2858251" y="937733"/>
              <a:ext cx="193342" cy="193738"/>
            </a:xfrm>
            <a:custGeom>
              <a:avLst/>
              <a:gdLst/>
              <a:ahLst/>
              <a:cxnLst/>
              <a:rect l="l" t="t" r="r" b="b"/>
              <a:pathLst>
                <a:path w="193342" h="193738" extrusionOk="0">
                  <a:moveTo>
                    <a:pt x="193342" y="96869"/>
                  </a:moveTo>
                  <a:cubicBezTo>
                    <a:pt x="193342" y="150369"/>
                    <a:pt x="150061" y="193738"/>
                    <a:pt x="96671" y="193738"/>
                  </a:cubicBezTo>
                  <a:cubicBezTo>
                    <a:pt x="43281" y="193738"/>
                    <a:pt x="0" y="150369"/>
                    <a:pt x="0" y="96869"/>
                  </a:cubicBezTo>
                  <a:cubicBezTo>
                    <a:pt x="0" y="43370"/>
                    <a:pt x="43281" y="0"/>
                    <a:pt x="96671" y="0"/>
                  </a:cubicBezTo>
                  <a:cubicBezTo>
                    <a:pt x="150061" y="0"/>
                    <a:pt x="193342" y="43370"/>
                    <a:pt x="193342" y="96869"/>
                  </a:cubicBezTo>
                  <a:close/>
                </a:path>
              </a:pathLst>
            </a:custGeom>
            <a:solidFill>
              <a:srgbClr val="2B3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15"/>
            <p:cNvSpPr/>
            <p:nvPr/>
          </p:nvSpPr>
          <p:spPr>
            <a:xfrm>
              <a:off x="2843898" y="923636"/>
              <a:ext cx="221858" cy="222313"/>
            </a:xfrm>
            <a:custGeom>
              <a:avLst/>
              <a:gdLst/>
              <a:ahLst/>
              <a:cxnLst/>
              <a:rect l="l" t="t" r="r" b="b"/>
              <a:pathLst>
                <a:path w="221858" h="222313" extrusionOk="0">
                  <a:moveTo>
                    <a:pt x="111025" y="222314"/>
                  </a:moveTo>
                  <a:cubicBezTo>
                    <a:pt x="49760" y="222371"/>
                    <a:pt x="52" y="172641"/>
                    <a:pt x="0" y="111252"/>
                  </a:cubicBezTo>
                  <a:cubicBezTo>
                    <a:pt x="-52" y="49861"/>
                    <a:pt x="49570" y="52"/>
                    <a:pt x="110834" y="0"/>
                  </a:cubicBezTo>
                  <a:cubicBezTo>
                    <a:pt x="172062" y="-52"/>
                    <a:pt x="221754" y="49614"/>
                    <a:pt x="221859" y="110966"/>
                  </a:cubicBezTo>
                  <a:cubicBezTo>
                    <a:pt x="221911" y="172374"/>
                    <a:pt x="172305" y="222209"/>
                    <a:pt x="111025" y="222314"/>
                  </a:cubicBezTo>
                  <a:close/>
                  <a:moveTo>
                    <a:pt x="111025" y="28575"/>
                  </a:moveTo>
                  <a:cubicBezTo>
                    <a:pt x="65457" y="28523"/>
                    <a:pt x="28474" y="65496"/>
                    <a:pt x="28422" y="111157"/>
                  </a:cubicBezTo>
                  <a:cubicBezTo>
                    <a:pt x="28369" y="156820"/>
                    <a:pt x="65267" y="193872"/>
                    <a:pt x="110834" y="193929"/>
                  </a:cubicBezTo>
                  <a:cubicBezTo>
                    <a:pt x="156402" y="193986"/>
                    <a:pt x="193385" y="157010"/>
                    <a:pt x="193437" y="111347"/>
                  </a:cubicBezTo>
                  <a:cubicBezTo>
                    <a:pt x="193437" y="111283"/>
                    <a:pt x="193437" y="111221"/>
                    <a:pt x="193437" y="111157"/>
                  </a:cubicBezTo>
                  <a:cubicBezTo>
                    <a:pt x="193490" y="65496"/>
                    <a:pt x="156592" y="28437"/>
                    <a:pt x="111025" y="28385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15"/>
            <p:cNvSpPr/>
            <p:nvPr/>
          </p:nvSpPr>
          <p:spPr>
            <a:xfrm>
              <a:off x="2680593" y="1921189"/>
              <a:ext cx="549324" cy="167997"/>
            </a:xfrm>
            <a:custGeom>
              <a:avLst/>
              <a:gdLst/>
              <a:ahLst/>
              <a:cxnLst/>
              <a:rect l="l" t="t" r="r" b="b"/>
              <a:pathLst>
                <a:path w="549324" h="167997" extrusionOk="0">
                  <a:moveTo>
                    <a:pt x="549324" y="0"/>
                  </a:moveTo>
                  <a:cubicBezTo>
                    <a:pt x="549324" y="11906"/>
                    <a:pt x="549324" y="23622"/>
                    <a:pt x="549324" y="35052"/>
                  </a:cubicBezTo>
                  <a:cubicBezTo>
                    <a:pt x="539819" y="66484"/>
                    <a:pt x="513964" y="96583"/>
                    <a:pt x="471949" y="120777"/>
                  </a:cubicBezTo>
                  <a:cubicBezTo>
                    <a:pt x="363016" y="183737"/>
                    <a:pt x="186784" y="183737"/>
                    <a:pt x="77375" y="120777"/>
                  </a:cubicBezTo>
                  <a:cubicBezTo>
                    <a:pt x="35361" y="96393"/>
                    <a:pt x="9601" y="66199"/>
                    <a:pt x="0" y="35052"/>
                  </a:cubicBezTo>
                  <a:lnTo>
                    <a:pt x="0" y="35052"/>
                  </a:lnTo>
                  <a:lnTo>
                    <a:pt x="0" y="95"/>
                  </a:lnTo>
                  <a:cubicBezTo>
                    <a:pt x="9506" y="32099"/>
                    <a:pt x="35170" y="62579"/>
                    <a:pt x="77755" y="87249"/>
                  </a:cubicBezTo>
                  <a:cubicBezTo>
                    <a:pt x="186784" y="150209"/>
                    <a:pt x="363396" y="150209"/>
                    <a:pt x="472329" y="87249"/>
                  </a:cubicBezTo>
                  <a:cubicBezTo>
                    <a:pt x="514059" y="62293"/>
                    <a:pt x="540484" y="31909"/>
                    <a:pt x="549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15"/>
            <p:cNvSpPr/>
            <p:nvPr/>
          </p:nvSpPr>
          <p:spPr>
            <a:xfrm>
              <a:off x="2680308" y="1976244"/>
              <a:ext cx="548753" cy="165782"/>
            </a:xfrm>
            <a:custGeom>
              <a:avLst/>
              <a:gdLst/>
              <a:ahLst/>
              <a:cxnLst/>
              <a:rect l="l" t="t" r="r" b="b"/>
              <a:pathLst>
                <a:path w="548753" h="165782" extrusionOk="0">
                  <a:moveTo>
                    <a:pt x="548754" y="381"/>
                  </a:moveTo>
                  <a:cubicBezTo>
                    <a:pt x="548754" y="13145"/>
                    <a:pt x="548088" y="25527"/>
                    <a:pt x="547613" y="37433"/>
                  </a:cubicBezTo>
                  <a:cubicBezTo>
                    <a:pt x="536967" y="67151"/>
                    <a:pt x="511682" y="95441"/>
                    <a:pt x="471569" y="118491"/>
                  </a:cubicBezTo>
                  <a:cubicBezTo>
                    <a:pt x="362636" y="181546"/>
                    <a:pt x="186403" y="181546"/>
                    <a:pt x="76995" y="118491"/>
                  </a:cubicBezTo>
                  <a:cubicBezTo>
                    <a:pt x="36976" y="95250"/>
                    <a:pt x="11692" y="66770"/>
                    <a:pt x="951" y="36862"/>
                  </a:cubicBezTo>
                  <a:cubicBezTo>
                    <a:pt x="951" y="24955"/>
                    <a:pt x="285" y="12668"/>
                    <a:pt x="0" y="0"/>
                  </a:cubicBezTo>
                  <a:cubicBezTo>
                    <a:pt x="9506" y="31051"/>
                    <a:pt x="35456" y="60579"/>
                    <a:pt x="76900" y="84582"/>
                  </a:cubicBezTo>
                  <a:cubicBezTo>
                    <a:pt x="185928" y="147638"/>
                    <a:pt x="362541" y="147638"/>
                    <a:pt x="471474" y="84582"/>
                  </a:cubicBezTo>
                  <a:cubicBezTo>
                    <a:pt x="513108" y="60674"/>
                    <a:pt x="538773" y="31242"/>
                    <a:pt x="548754" y="3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2683349" y="1877470"/>
              <a:ext cx="542765" cy="158087"/>
            </a:xfrm>
            <a:custGeom>
              <a:avLst/>
              <a:gdLst/>
              <a:ahLst/>
              <a:cxnLst/>
              <a:rect l="l" t="t" r="r" b="b"/>
              <a:pathLst>
                <a:path w="542765" h="158087" extrusionOk="0">
                  <a:moveTo>
                    <a:pt x="542765" y="762"/>
                  </a:moveTo>
                  <a:cubicBezTo>
                    <a:pt x="531264" y="28670"/>
                    <a:pt x="506549" y="55245"/>
                    <a:pt x="468812" y="76962"/>
                  </a:cubicBezTo>
                  <a:cubicBezTo>
                    <a:pt x="359879" y="139922"/>
                    <a:pt x="183647" y="139922"/>
                    <a:pt x="74238" y="76962"/>
                  </a:cubicBezTo>
                  <a:cubicBezTo>
                    <a:pt x="36216" y="54864"/>
                    <a:pt x="11502" y="28194"/>
                    <a:pt x="0" y="0"/>
                  </a:cubicBezTo>
                  <a:cubicBezTo>
                    <a:pt x="760" y="13906"/>
                    <a:pt x="1521" y="26956"/>
                    <a:pt x="2376" y="39148"/>
                  </a:cubicBezTo>
                  <a:cubicBezTo>
                    <a:pt x="14639" y="65437"/>
                    <a:pt x="38592" y="90202"/>
                    <a:pt x="74238" y="110871"/>
                  </a:cubicBezTo>
                  <a:cubicBezTo>
                    <a:pt x="120732" y="136255"/>
                    <a:pt x="172028" y="151571"/>
                    <a:pt x="224806" y="155829"/>
                  </a:cubicBezTo>
                  <a:cubicBezTo>
                    <a:pt x="253246" y="158601"/>
                    <a:pt x="281876" y="158820"/>
                    <a:pt x="310355" y="156496"/>
                  </a:cubicBezTo>
                  <a:cubicBezTo>
                    <a:pt x="365732" y="152991"/>
                    <a:pt x="419677" y="137417"/>
                    <a:pt x="468432" y="110871"/>
                  </a:cubicBezTo>
                  <a:cubicBezTo>
                    <a:pt x="503793" y="90392"/>
                    <a:pt x="527652" y="65913"/>
                    <a:pt x="540009" y="399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2829449" y="530444"/>
              <a:ext cx="249519" cy="126863"/>
            </a:xfrm>
            <a:custGeom>
              <a:avLst/>
              <a:gdLst/>
              <a:ahLst/>
              <a:cxnLst/>
              <a:rect l="l" t="t" r="r" b="b"/>
              <a:pathLst>
                <a:path w="249519" h="126863" extrusionOk="0">
                  <a:moveTo>
                    <a:pt x="249520" y="108109"/>
                  </a:moveTo>
                  <a:cubicBezTo>
                    <a:pt x="168218" y="133115"/>
                    <a:pt x="81302" y="133115"/>
                    <a:pt x="0" y="108109"/>
                  </a:cubicBezTo>
                  <a:cubicBezTo>
                    <a:pt x="33555" y="42481"/>
                    <a:pt x="73858" y="2381"/>
                    <a:pt x="122051" y="0"/>
                  </a:cubicBezTo>
                  <a:lnTo>
                    <a:pt x="122051" y="0"/>
                  </a:lnTo>
                  <a:lnTo>
                    <a:pt x="127564" y="0"/>
                  </a:lnTo>
                  <a:lnTo>
                    <a:pt x="127564" y="0"/>
                  </a:lnTo>
                  <a:cubicBezTo>
                    <a:pt x="175567" y="2857"/>
                    <a:pt x="215870" y="42767"/>
                    <a:pt x="249520" y="1081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2934010" y="1583052"/>
              <a:ext cx="47432" cy="623982"/>
            </a:xfrm>
            <a:custGeom>
              <a:avLst/>
              <a:gdLst/>
              <a:ahLst/>
              <a:cxnLst/>
              <a:rect l="l" t="t" r="r" b="b"/>
              <a:pathLst>
                <a:path w="47432" h="623982" extrusionOk="0">
                  <a:moveTo>
                    <a:pt x="0" y="0"/>
                  </a:moveTo>
                  <a:lnTo>
                    <a:pt x="47433" y="0"/>
                  </a:lnTo>
                  <a:lnTo>
                    <a:pt x="47433" y="623983"/>
                  </a:lnTo>
                  <a:lnTo>
                    <a:pt x="0" y="6239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30" name="Google Shape;430;p15"/>
            <p:cNvGrpSpPr/>
            <p:nvPr/>
          </p:nvGrpSpPr>
          <p:grpSpPr>
            <a:xfrm>
              <a:off x="4031993" y="117216"/>
              <a:ext cx="2889297" cy="3901793"/>
              <a:chOff x="5533368" y="1047716"/>
              <a:chExt cx="2889297" cy="3901793"/>
            </a:xfrm>
          </p:grpSpPr>
          <p:sp>
            <p:nvSpPr>
              <p:cNvPr id="431" name="Google Shape;431;p15"/>
              <p:cNvSpPr/>
              <p:nvPr/>
            </p:nvSpPr>
            <p:spPr>
              <a:xfrm>
                <a:off x="6153722" y="4072604"/>
                <a:ext cx="1090544" cy="630910"/>
              </a:xfrm>
              <a:custGeom>
                <a:avLst/>
                <a:gdLst/>
                <a:ahLst/>
                <a:cxnLst/>
                <a:rect l="l" t="t" r="r" b="b"/>
                <a:pathLst>
                  <a:path w="1090544" h="630910" extrusionOk="0">
                    <a:moveTo>
                      <a:pt x="578197" y="615410"/>
                    </a:moveTo>
                    <a:lnTo>
                      <a:pt x="26877" y="296418"/>
                    </a:lnTo>
                    <a:cubicBezTo>
                      <a:pt x="-12951" y="273367"/>
                      <a:pt x="-7913" y="233172"/>
                      <a:pt x="37998" y="206597"/>
                    </a:cubicBezTo>
                    <a:lnTo>
                      <a:pt x="395216" y="0"/>
                    </a:lnTo>
                    <a:lnTo>
                      <a:pt x="1090545" y="402241"/>
                    </a:lnTo>
                    <a:lnTo>
                      <a:pt x="733327" y="608933"/>
                    </a:lnTo>
                    <a:cubicBezTo>
                      <a:pt x="687320" y="635508"/>
                      <a:pt x="617930" y="638365"/>
                      <a:pt x="578197" y="615410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15"/>
              <p:cNvSpPr/>
              <p:nvPr/>
            </p:nvSpPr>
            <p:spPr>
              <a:xfrm>
                <a:off x="6193969" y="4048886"/>
                <a:ext cx="1090601" cy="630901"/>
              </a:xfrm>
              <a:custGeom>
                <a:avLst/>
                <a:gdLst/>
                <a:ahLst/>
                <a:cxnLst/>
                <a:rect l="l" t="t" r="r" b="b"/>
                <a:pathLst>
                  <a:path w="1090601" h="630901" extrusionOk="0">
                    <a:moveTo>
                      <a:pt x="578158" y="615410"/>
                    </a:moveTo>
                    <a:lnTo>
                      <a:pt x="26838" y="296323"/>
                    </a:lnTo>
                    <a:cubicBezTo>
                      <a:pt x="-12895" y="273368"/>
                      <a:pt x="-7952" y="233172"/>
                      <a:pt x="37960" y="206597"/>
                    </a:cubicBezTo>
                    <a:lnTo>
                      <a:pt x="395272" y="0"/>
                    </a:lnTo>
                    <a:lnTo>
                      <a:pt x="1090601" y="402241"/>
                    </a:lnTo>
                    <a:lnTo>
                      <a:pt x="733764" y="608838"/>
                    </a:lnTo>
                    <a:cubicBezTo>
                      <a:pt x="687377" y="635508"/>
                      <a:pt x="617891" y="638366"/>
                      <a:pt x="578158" y="615410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15"/>
              <p:cNvSpPr/>
              <p:nvPr/>
            </p:nvSpPr>
            <p:spPr>
              <a:xfrm>
                <a:off x="7252346" y="4430077"/>
                <a:ext cx="32128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32128" h="21050" extrusionOk="0">
                    <a:moveTo>
                      <a:pt x="32129" y="21050"/>
                    </a:moveTo>
                    <a:lnTo>
                      <a:pt x="32129" y="0"/>
                    </a:lnTo>
                    <a:lnTo>
                      <a:pt x="0" y="18574"/>
                    </a:lnTo>
                    <a:lnTo>
                      <a:pt x="32129" y="21050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15"/>
              <p:cNvSpPr/>
              <p:nvPr/>
            </p:nvSpPr>
            <p:spPr>
              <a:xfrm>
                <a:off x="6193906" y="4285773"/>
                <a:ext cx="32984" cy="21431"/>
              </a:xfrm>
              <a:custGeom>
                <a:avLst/>
                <a:gdLst/>
                <a:ahLst/>
                <a:cxnLst/>
                <a:rect l="l" t="t" r="r" b="b"/>
                <a:pathLst>
                  <a:path w="32984" h="21431" extrusionOk="0">
                    <a:moveTo>
                      <a:pt x="0" y="21431"/>
                    </a:moveTo>
                    <a:lnTo>
                      <a:pt x="0" y="0"/>
                    </a:lnTo>
                    <a:lnTo>
                      <a:pt x="32984" y="13716"/>
                    </a:lnTo>
                    <a:lnTo>
                      <a:pt x="0" y="21431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15"/>
              <p:cNvSpPr/>
              <p:nvPr/>
            </p:nvSpPr>
            <p:spPr>
              <a:xfrm>
                <a:off x="6193969" y="4027741"/>
                <a:ext cx="1090601" cy="630949"/>
              </a:xfrm>
              <a:custGeom>
                <a:avLst/>
                <a:gdLst/>
                <a:ahLst/>
                <a:cxnLst/>
                <a:rect l="l" t="t" r="r" b="b"/>
                <a:pathLst>
                  <a:path w="1090601" h="630949" extrusionOk="0">
                    <a:moveTo>
                      <a:pt x="578158" y="615410"/>
                    </a:moveTo>
                    <a:lnTo>
                      <a:pt x="26838" y="296418"/>
                    </a:lnTo>
                    <a:cubicBezTo>
                      <a:pt x="-12895" y="273368"/>
                      <a:pt x="-7952" y="233267"/>
                      <a:pt x="37960" y="206693"/>
                    </a:cubicBezTo>
                    <a:lnTo>
                      <a:pt x="395272" y="0"/>
                    </a:lnTo>
                    <a:lnTo>
                      <a:pt x="1090601" y="402336"/>
                    </a:lnTo>
                    <a:lnTo>
                      <a:pt x="733764" y="608934"/>
                    </a:lnTo>
                    <a:cubicBezTo>
                      <a:pt x="687377" y="635508"/>
                      <a:pt x="617891" y="638461"/>
                      <a:pt x="578158" y="615410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15"/>
              <p:cNvSpPr/>
              <p:nvPr/>
            </p:nvSpPr>
            <p:spPr>
              <a:xfrm>
                <a:off x="6504927" y="3742563"/>
                <a:ext cx="779547" cy="687514"/>
              </a:xfrm>
              <a:custGeom>
                <a:avLst/>
                <a:gdLst/>
                <a:ahLst/>
                <a:cxnLst/>
                <a:rect l="l" t="t" r="r" b="b"/>
                <a:pathLst>
                  <a:path w="779547" h="687514" extrusionOk="0">
                    <a:moveTo>
                      <a:pt x="86025" y="286131"/>
                    </a:moveTo>
                    <a:lnTo>
                      <a:pt x="0" y="0"/>
                    </a:lnTo>
                    <a:lnTo>
                      <a:pt x="702933" y="404050"/>
                    </a:lnTo>
                    <a:lnTo>
                      <a:pt x="779548" y="687514"/>
                    </a:lnTo>
                    <a:lnTo>
                      <a:pt x="86025" y="286131"/>
                    </a:lnTo>
                    <a:close/>
                  </a:path>
                </a:pathLst>
              </a:custGeom>
              <a:solidFill>
                <a:srgbClr val="9EA1A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15"/>
              <p:cNvSpPr/>
              <p:nvPr/>
            </p:nvSpPr>
            <p:spPr>
              <a:xfrm>
                <a:off x="7254152" y="4405788"/>
                <a:ext cx="30322" cy="36004"/>
              </a:xfrm>
              <a:custGeom>
                <a:avLst/>
                <a:gdLst/>
                <a:ahLst/>
                <a:cxnLst/>
                <a:rect l="l" t="t" r="r" b="b"/>
                <a:pathLst>
                  <a:path w="30322" h="36004" extrusionOk="0">
                    <a:moveTo>
                      <a:pt x="9981" y="36004"/>
                    </a:moveTo>
                    <a:lnTo>
                      <a:pt x="30323" y="242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EA1A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15"/>
              <p:cNvSpPr/>
              <p:nvPr/>
            </p:nvSpPr>
            <p:spPr>
              <a:xfrm>
                <a:off x="6482779" y="3753326"/>
                <a:ext cx="781258" cy="688466"/>
              </a:xfrm>
              <a:custGeom>
                <a:avLst/>
                <a:gdLst/>
                <a:ahLst/>
                <a:cxnLst/>
                <a:rect l="l" t="t" r="r" b="b"/>
                <a:pathLst>
                  <a:path w="781258" h="688466" extrusionOk="0">
                    <a:moveTo>
                      <a:pt x="86025" y="286131"/>
                    </a:moveTo>
                    <a:lnTo>
                      <a:pt x="0" y="0"/>
                    </a:lnTo>
                    <a:lnTo>
                      <a:pt x="702933" y="404051"/>
                    </a:lnTo>
                    <a:lnTo>
                      <a:pt x="781259" y="688467"/>
                    </a:lnTo>
                    <a:lnTo>
                      <a:pt x="86025" y="286131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15"/>
              <p:cNvSpPr/>
              <p:nvPr/>
            </p:nvSpPr>
            <p:spPr>
              <a:xfrm>
                <a:off x="5563120" y="1047716"/>
                <a:ext cx="2859545" cy="3884751"/>
              </a:xfrm>
              <a:custGeom>
                <a:avLst/>
                <a:gdLst/>
                <a:ahLst/>
                <a:cxnLst/>
                <a:rect l="l" t="t" r="r" b="b"/>
                <a:pathLst>
                  <a:path w="2859545" h="3884751" extrusionOk="0">
                    <a:moveTo>
                      <a:pt x="2790441" y="3876709"/>
                    </a:moveTo>
                    <a:lnTo>
                      <a:pt x="69105" y="2302131"/>
                    </a:lnTo>
                    <a:cubicBezTo>
                      <a:pt x="31083" y="2280033"/>
                      <a:pt x="0" y="2220787"/>
                      <a:pt x="0" y="2169829"/>
                    </a:cubicBezTo>
                    <a:lnTo>
                      <a:pt x="0" y="60708"/>
                    </a:lnTo>
                    <a:cubicBezTo>
                      <a:pt x="0" y="9654"/>
                      <a:pt x="30988" y="-13778"/>
                      <a:pt x="69105" y="8320"/>
                    </a:cubicBezTo>
                    <a:lnTo>
                      <a:pt x="2790441" y="1582517"/>
                    </a:lnTo>
                    <a:cubicBezTo>
                      <a:pt x="2828463" y="1604615"/>
                      <a:pt x="2859546" y="1663861"/>
                      <a:pt x="2859546" y="1714819"/>
                    </a:cubicBezTo>
                    <a:lnTo>
                      <a:pt x="2859546" y="3823940"/>
                    </a:lnTo>
                    <a:cubicBezTo>
                      <a:pt x="2859261" y="3874899"/>
                      <a:pt x="2828463" y="3898330"/>
                      <a:pt x="2790441" y="3876709"/>
                    </a:cubicBezTo>
                    <a:close/>
                  </a:path>
                </a:pathLst>
              </a:custGeom>
              <a:solidFill>
                <a:srgbClr val="C4C7D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15"/>
              <p:cNvSpPr/>
              <p:nvPr/>
            </p:nvSpPr>
            <p:spPr>
              <a:xfrm>
                <a:off x="8367249" y="4838795"/>
                <a:ext cx="30132" cy="106965"/>
              </a:xfrm>
              <a:custGeom>
                <a:avLst/>
                <a:gdLst/>
                <a:ahLst/>
                <a:cxnLst/>
                <a:rect l="l" t="t" r="r" b="b"/>
                <a:pathLst>
                  <a:path w="30132" h="106965" extrusionOk="0">
                    <a:moveTo>
                      <a:pt x="0" y="106966"/>
                    </a:moveTo>
                    <a:lnTo>
                      <a:pt x="30132" y="89535"/>
                    </a:lnTo>
                    <a:lnTo>
                      <a:pt x="17110" y="0"/>
                    </a:lnTo>
                    <a:lnTo>
                      <a:pt x="0" y="106966"/>
                    </a:lnTo>
                    <a:close/>
                  </a:path>
                </a:pathLst>
              </a:custGeom>
              <a:solidFill>
                <a:srgbClr val="C4C7D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15"/>
              <p:cNvSpPr/>
              <p:nvPr/>
            </p:nvSpPr>
            <p:spPr>
              <a:xfrm>
                <a:off x="5558272" y="1051845"/>
                <a:ext cx="72337" cy="31155"/>
              </a:xfrm>
              <a:custGeom>
                <a:avLst/>
                <a:gdLst/>
                <a:ahLst/>
                <a:cxnLst/>
                <a:rect l="l" t="t" r="r" b="b"/>
                <a:pathLst>
                  <a:path w="72337" h="31155" extrusionOk="0">
                    <a:moveTo>
                      <a:pt x="0" y="17240"/>
                    </a:moveTo>
                    <a:lnTo>
                      <a:pt x="29657" y="0"/>
                    </a:lnTo>
                    <a:lnTo>
                      <a:pt x="72337" y="24479"/>
                    </a:lnTo>
                    <a:cubicBezTo>
                      <a:pt x="72337" y="24479"/>
                      <a:pt x="26901" y="31433"/>
                      <a:pt x="25760" y="31147"/>
                    </a:cubicBezTo>
                    <a:cubicBezTo>
                      <a:pt x="24619" y="30861"/>
                      <a:pt x="0" y="17240"/>
                      <a:pt x="0" y="17240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15"/>
              <p:cNvSpPr/>
              <p:nvPr/>
            </p:nvSpPr>
            <p:spPr>
              <a:xfrm>
                <a:off x="5538216" y="1062192"/>
                <a:ext cx="2859165" cy="3884558"/>
              </a:xfrm>
              <a:custGeom>
                <a:avLst/>
                <a:gdLst/>
                <a:ahLst/>
                <a:cxnLst/>
                <a:rect l="l" t="t" r="r" b="b"/>
                <a:pathLst>
                  <a:path w="2859165" h="3884558" extrusionOk="0">
                    <a:moveTo>
                      <a:pt x="2790061" y="3876234"/>
                    </a:moveTo>
                    <a:lnTo>
                      <a:pt x="69105" y="2302037"/>
                    </a:lnTo>
                    <a:cubicBezTo>
                      <a:pt x="31083" y="2279939"/>
                      <a:pt x="0" y="2220789"/>
                      <a:pt x="0" y="2169735"/>
                    </a:cubicBezTo>
                    <a:lnTo>
                      <a:pt x="0" y="60614"/>
                    </a:lnTo>
                    <a:cubicBezTo>
                      <a:pt x="0" y="9655"/>
                      <a:pt x="30893" y="-13776"/>
                      <a:pt x="69105" y="8322"/>
                    </a:cubicBezTo>
                    <a:lnTo>
                      <a:pt x="2790061" y="1582519"/>
                    </a:lnTo>
                    <a:cubicBezTo>
                      <a:pt x="2828083" y="1604617"/>
                      <a:pt x="2859166" y="1663862"/>
                      <a:pt x="2859166" y="1714821"/>
                    </a:cubicBezTo>
                    <a:lnTo>
                      <a:pt x="2859166" y="3824132"/>
                    </a:lnTo>
                    <a:cubicBezTo>
                      <a:pt x="2859166" y="3874900"/>
                      <a:pt x="2828273" y="3898332"/>
                      <a:pt x="2790061" y="3876234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15"/>
              <p:cNvSpPr/>
              <p:nvPr/>
            </p:nvSpPr>
            <p:spPr>
              <a:xfrm>
                <a:off x="5533368" y="1064955"/>
                <a:ext cx="2859260" cy="3884554"/>
              </a:xfrm>
              <a:custGeom>
                <a:avLst/>
                <a:gdLst/>
                <a:ahLst/>
                <a:cxnLst/>
                <a:rect l="l" t="t" r="r" b="b"/>
                <a:pathLst>
                  <a:path w="2859260" h="3884554" extrusionOk="0">
                    <a:moveTo>
                      <a:pt x="2790156" y="3876234"/>
                    </a:moveTo>
                    <a:lnTo>
                      <a:pt x="69105" y="2302037"/>
                    </a:lnTo>
                    <a:cubicBezTo>
                      <a:pt x="31083" y="2279939"/>
                      <a:pt x="0" y="2220694"/>
                      <a:pt x="0" y="2169735"/>
                    </a:cubicBezTo>
                    <a:lnTo>
                      <a:pt x="0" y="60614"/>
                    </a:lnTo>
                    <a:cubicBezTo>
                      <a:pt x="0" y="9655"/>
                      <a:pt x="30988" y="-13776"/>
                      <a:pt x="69105" y="8322"/>
                    </a:cubicBezTo>
                    <a:lnTo>
                      <a:pt x="2790156" y="1582995"/>
                    </a:lnTo>
                    <a:cubicBezTo>
                      <a:pt x="2828178" y="1604998"/>
                      <a:pt x="2859261" y="1664243"/>
                      <a:pt x="2859261" y="1715297"/>
                    </a:cubicBezTo>
                    <a:lnTo>
                      <a:pt x="2859261" y="3823847"/>
                    </a:lnTo>
                    <a:cubicBezTo>
                      <a:pt x="2859261" y="3874900"/>
                      <a:pt x="2828273" y="3898332"/>
                      <a:pt x="2790156" y="3876234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15"/>
              <p:cNvSpPr/>
              <p:nvPr/>
            </p:nvSpPr>
            <p:spPr>
              <a:xfrm>
                <a:off x="5568443" y="1110406"/>
                <a:ext cx="2788159" cy="3702480"/>
              </a:xfrm>
              <a:custGeom>
                <a:avLst/>
                <a:gdLst/>
                <a:ahLst/>
                <a:cxnLst/>
                <a:rect l="l" t="t" r="r" b="b"/>
                <a:pathLst>
                  <a:path w="2788159" h="3702480" extrusionOk="0">
                    <a:moveTo>
                      <a:pt x="2786734" y="3702481"/>
                    </a:moveTo>
                    <a:lnTo>
                      <a:pt x="0" y="2089993"/>
                    </a:lnTo>
                    <a:lnTo>
                      <a:pt x="951" y="23640"/>
                    </a:lnTo>
                    <a:cubicBezTo>
                      <a:pt x="951" y="2494"/>
                      <a:pt x="15779" y="-6078"/>
                      <a:pt x="34030" y="4590"/>
                    </a:cubicBezTo>
                    <a:lnTo>
                      <a:pt x="2755080" y="1578691"/>
                    </a:lnTo>
                    <a:cubicBezTo>
                      <a:pt x="2774529" y="1591407"/>
                      <a:pt x="2786800" y="1612610"/>
                      <a:pt x="2788160" y="16358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15"/>
              <p:cNvSpPr/>
              <p:nvPr/>
            </p:nvSpPr>
            <p:spPr>
              <a:xfrm>
                <a:off x="5762166" y="1403396"/>
                <a:ext cx="919754" cy="618313"/>
              </a:xfrm>
              <a:custGeom>
                <a:avLst/>
                <a:gdLst/>
                <a:ahLst/>
                <a:cxnLst/>
                <a:rect l="l" t="t" r="r" b="b"/>
                <a:pathLst>
                  <a:path w="919754" h="618313" extrusionOk="0">
                    <a:moveTo>
                      <a:pt x="906256" y="616665"/>
                    </a:moveTo>
                    <a:lnTo>
                      <a:pt x="13498" y="100220"/>
                    </a:lnTo>
                    <a:cubicBezTo>
                      <a:pt x="5142" y="94185"/>
                      <a:pt x="133" y="84538"/>
                      <a:pt x="0" y="74217"/>
                    </a:cubicBezTo>
                    <a:lnTo>
                      <a:pt x="0" y="11828"/>
                    </a:lnTo>
                    <a:cubicBezTo>
                      <a:pt x="0" y="2303"/>
                      <a:pt x="5988" y="-2745"/>
                      <a:pt x="13498" y="1541"/>
                    </a:cubicBezTo>
                    <a:lnTo>
                      <a:pt x="906256" y="517986"/>
                    </a:lnTo>
                    <a:cubicBezTo>
                      <a:pt x="914574" y="524052"/>
                      <a:pt x="919574" y="533680"/>
                      <a:pt x="919754" y="543990"/>
                    </a:cubicBezTo>
                    <a:lnTo>
                      <a:pt x="919754" y="606378"/>
                    </a:lnTo>
                    <a:cubicBezTo>
                      <a:pt x="919754" y="616380"/>
                      <a:pt x="913671" y="621047"/>
                      <a:pt x="906256" y="616665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15"/>
              <p:cNvSpPr/>
              <p:nvPr/>
            </p:nvSpPr>
            <p:spPr>
              <a:xfrm>
                <a:off x="5766158" y="1584712"/>
                <a:ext cx="686298" cy="451951"/>
              </a:xfrm>
              <a:custGeom>
                <a:avLst/>
                <a:gdLst/>
                <a:ahLst/>
                <a:cxnLst/>
                <a:rect l="l" t="t" r="r" b="b"/>
                <a:pathLst>
                  <a:path w="686298" h="451951" extrusionOk="0">
                    <a:moveTo>
                      <a:pt x="672991" y="450304"/>
                    </a:moveTo>
                    <a:lnTo>
                      <a:pt x="13593" y="68827"/>
                    </a:lnTo>
                    <a:cubicBezTo>
                      <a:pt x="5199" y="62853"/>
                      <a:pt x="152" y="53231"/>
                      <a:pt x="0" y="42919"/>
                    </a:cubicBezTo>
                    <a:lnTo>
                      <a:pt x="0" y="11868"/>
                    </a:lnTo>
                    <a:cubicBezTo>
                      <a:pt x="0" y="2343"/>
                      <a:pt x="6084" y="-2801"/>
                      <a:pt x="13593" y="1581"/>
                    </a:cubicBezTo>
                    <a:lnTo>
                      <a:pt x="672991" y="383057"/>
                    </a:lnTo>
                    <a:cubicBezTo>
                      <a:pt x="681261" y="389103"/>
                      <a:pt x="686194" y="398708"/>
                      <a:pt x="686299" y="408965"/>
                    </a:cubicBezTo>
                    <a:lnTo>
                      <a:pt x="686299" y="440017"/>
                    </a:lnTo>
                    <a:cubicBezTo>
                      <a:pt x="686299" y="450018"/>
                      <a:pt x="680405" y="454685"/>
                      <a:pt x="672991" y="45030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15"/>
              <p:cNvSpPr/>
              <p:nvPr/>
            </p:nvSpPr>
            <p:spPr>
              <a:xfrm>
                <a:off x="5766158" y="1702632"/>
                <a:ext cx="686488" cy="451759"/>
              </a:xfrm>
              <a:custGeom>
                <a:avLst/>
                <a:gdLst/>
                <a:ahLst/>
                <a:cxnLst/>
                <a:rect l="l" t="t" r="r" b="b"/>
                <a:pathLst>
                  <a:path w="686488" h="451759" extrusionOk="0">
                    <a:moveTo>
                      <a:pt x="672991" y="450018"/>
                    </a:moveTo>
                    <a:lnTo>
                      <a:pt x="13593" y="69018"/>
                    </a:lnTo>
                    <a:cubicBezTo>
                      <a:pt x="5199" y="63044"/>
                      <a:pt x="152" y="53422"/>
                      <a:pt x="0" y="43110"/>
                    </a:cubicBezTo>
                    <a:lnTo>
                      <a:pt x="0" y="11868"/>
                    </a:lnTo>
                    <a:cubicBezTo>
                      <a:pt x="0" y="2343"/>
                      <a:pt x="6084" y="-2801"/>
                      <a:pt x="13593" y="1581"/>
                    </a:cubicBezTo>
                    <a:lnTo>
                      <a:pt x="672991" y="383343"/>
                    </a:lnTo>
                    <a:cubicBezTo>
                      <a:pt x="681337" y="389344"/>
                      <a:pt x="686337" y="398964"/>
                      <a:pt x="686489" y="409251"/>
                    </a:cubicBezTo>
                    <a:lnTo>
                      <a:pt x="686489" y="440302"/>
                    </a:lnTo>
                    <a:cubicBezTo>
                      <a:pt x="686299" y="450018"/>
                      <a:pt x="680405" y="454495"/>
                      <a:pt x="672991" y="450018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15"/>
              <p:cNvSpPr/>
              <p:nvPr/>
            </p:nvSpPr>
            <p:spPr>
              <a:xfrm>
                <a:off x="5766158" y="1820170"/>
                <a:ext cx="562156" cy="379997"/>
              </a:xfrm>
              <a:custGeom>
                <a:avLst/>
                <a:gdLst/>
                <a:ahLst/>
                <a:cxnLst/>
                <a:rect l="l" t="t" r="r" b="b"/>
                <a:pathLst>
                  <a:path w="562156" h="379997" extrusionOk="0">
                    <a:moveTo>
                      <a:pt x="548564" y="378390"/>
                    </a:moveTo>
                    <a:lnTo>
                      <a:pt x="13593" y="68827"/>
                    </a:lnTo>
                    <a:cubicBezTo>
                      <a:pt x="5199" y="62853"/>
                      <a:pt x="152" y="53231"/>
                      <a:pt x="0" y="42919"/>
                    </a:cubicBezTo>
                    <a:lnTo>
                      <a:pt x="0" y="11868"/>
                    </a:lnTo>
                    <a:cubicBezTo>
                      <a:pt x="0" y="2343"/>
                      <a:pt x="6084" y="-2801"/>
                      <a:pt x="13593" y="1581"/>
                    </a:cubicBezTo>
                    <a:lnTo>
                      <a:pt x="548564" y="311048"/>
                    </a:lnTo>
                    <a:cubicBezTo>
                      <a:pt x="556948" y="317077"/>
                      <a:pt x="561985" y="326717"/>
                      <a:pt x="562157" y="337051"/>
                    </a:cubicBezTo>
                    <a:lnTo>
                      <a:pt x="562157" y="368103"/>
                    </a:lnTo>
                    <a:cubicBezTo>
                      <a:pt x="562157" y="378104"/>
                      <a:pt x="556073" y="382676"/>
                      <a:pt x="548564" y="3783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15"/>
              <p:cNvSpPr/>
              <p:nvPr/>
            </p:nvSpPr>
            <p:spPr>
              <a:xfrm>
                <a:off x="5762166" y="2639293"/>
                <a:ext cx="919754" cy="618340"/>
              </a:xfrm>
              <a:custGeom>
                <a:avLst/>
                <a:gdLst/>
                <a:ahLst/>
                <a:cxnLst/>
                <a:rect l="l" t="t" r="r" b="b"/>
                <a:pathLst>
                  <a:path w="919754" h="618340" extrusionOk="0">
                    <a:moveTo>
                      <a:pt x="906256" y="616732"/>
                    </a:moveTo>
                    <a:lnTo>
                      <a:pt x="13498" y="100287"/>
                    </a:lnTo>
                    <a:cubicBezTo>
                      <a:pt x="5142" y="94248"/>
                      <a:pt x="133" y="84609"/>
                      <a:pt x="0" y="74284"/>
                    </a:cubicBezTo>
                    <a:lnTo>
                      <a:pt x="0" y="11895"/>
                    </a:lnTo>
                    <a:cubicBezTo>
                      <a:pt x="0" y="1894"/>
                      <a:pt x="5988" y="-2678"/>
                      <a:pt x="13498" y="1608"/>
                    </a:cubicBezTo>
                    <a:lnTo>
                      <a:pt x="906256" y="518053"/>
                    </a:lnTo>
                    <a:cubicBezTo>
                      <a:pt x="914574" y="524121"/>
                      <a:pt x="919574" y="533751"/>
                      <a:pt x="919754" y="544057"/>
                    </a:cubicBezTo>
                    <a:lnTo>
                      <a:pt x="919754" y="606445"/>
                    </a:lnTo>
                    <a:cubicBezTo>
                      <a:pt x="919754" y="616447"/>
                      <a:pt x="913671" y="621019"/>
                      <a:pt x="906256" y="616732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15"/>
              <p:cNvSpPr/>
              <p:nvPr/>
            </p:nvSpPr>
            <p:spPr>
              <a:xfrm>
                <a:off x="5766158" y="2821069"/>
                <a:ext cx="686488" cy="451519"/>
              </a:xfrm>
              <a:custGeom>
                <a:avLst/>
                <a:gdLst/>
                <a:ahLst/>
                <a:cxnLst/>
                <a:rect l="l" t="t" r="r" b="b"/>
                <a:pathLst>
                  <a:path w="686488" h="451519" extrusionOk="0">
                    <a:moveTo>
                      <a:pt x="672991" y="449910"/>
                    </a:moveTo>
                    <a:lnTo>
                      <a:pt x="13593" y="68910"/>
                    </a:lnTo>
                    <a:cubicBezTo>
                      <a:pt x="5209" y="62881"/>
                      <a:pt x="171" y="53242"/>
                      <a:pt x="0" y="42907"/>
                    </a:cubicBezTo>
                    <a:lnTo>
                      <a:pt x="0" y="11856"/>
                    </a:lnTo>
                    <a:cubicBezTo>
                      <a:pt x="0" y="1854"/>
                      <a:pt x="6084" y="-2718"/>
                      <a:pt x="13593" y="1664"/>
                    </a:cubicBezTo>
                    <a:lnTo>
                      <a:pt x="672991" y="382664"/>
                    </a:lnTo>
                    <a:cubicBezTo>
                      <a:pt x="681308" y="388731"/>
                      <a:pt x="686308" y="398361"/>
                      <a:pt x="686489" y="408667"/>
                    </a:cubicBezTo>
                    <a:lnTo>
                      <a:pt x="686489" y="439719"/>
                    </a:lnTo>
                    <a:cubicBezTo>
                      <a:pt x="686299" y="449625"/>
                      <a:pt x="680405" y="454197"/>
                      <a:pt x="672991" y="44991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15"/>
              <p:cNvSpPr/>
              <p:nvPr/>
            </p:nvSpPr>
            <p:spPr>
              <a:xfrm>
                <a:off x="5766158" y="2938486"/>
                <a:ext cx="686488" cy="451826"/>
              </a:xfrm>
              <a:custGeom>
                <a:avLst/>
                <a:gdLst/>
                <a:ahLst/>
                <a:cxnLst/>
                <a:rect l="l" t="t" r="r" b="b"/>
                <a:pathLst>
                  <a:path w="686488" h="451826" extrusionOk="0">
                    <a:moveTo>
                      <a:pt x="672991" y="450223"/>
                    </a:moveTo>
                    <a:lnTo>
                      <a:pt x="13593" y="68747"/>
                    </a:lnTo>
                    <a:cubicBezTo>
                      <a:pt x="5228" y="62756"/>
                      <a:pt x="190" y="53145"/>
                      <a:pt x="0" y="42839"/>
                    </a:cubicBezTo>
                    <a:lnTo>
                      <a:pt x="0" y="11787"/>
                    </a:lnTo>
                    <a:cubicBezTo>
                      <a:pt x="0" y="2262"/>
                      <a:pt x="6084" y="-2786"/>
                      <a:pt x="13593" y="1595"/>
                    </a:cubicBezTo>
                    <a:lnTo>
                      <a:pt x="672991" y="382595"/>
                    </a:lnTo>
                    <a:cubicBezTo>
                      <a:pt x="681308" y="388663"/>
                      <a:pt x="686308" y="398293"/>
                      <a:pt x="686489" y="408599"/>
                    </a:cubicBezTo>
                    <a:lnTo>
                      <a:pt x="686489" y="439650"/>
                    </a:lnTo>
                    <a:cubicBezTo>
                      <a:pt x="686299" y="449937"/>
                      <a:pt x="680405" y="454509"/>
                      <a:pt x="672991" y="450223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15"/>
              <p:cNvSpPr/>
              <p:nvPr/>
            </p:nvSpPr>
            <p:spPr>
              <a:xfrm>
                <a:off x="5766158" y="3056051"/>
                <a:ext cx="562156" cy="379920"/>
              </a:xfrm>
              <a:custGeom>
                <a:avLst/>
                <a:gdLst/>
                <a:ahLst/>
                <a:cxnLst/>
                <a:rect l="l" t="t" r="r" b="b"/>
                <a:pathLst>
                  <a:path w="562156" h="379920" extrusionOk="0">
                    <a:moveTo>
                      <a:pt x="548564" y="378378"/>
                    </a:moveTo>
                    <a:lnTo>
                      <a:pt x="13593" y="68910"/>
                    </a:lnTo>
                    <a:cubicBezTo>
                      <a:pt x="5199" y="62900"/>
                      <a:pt x="152" y="53242"/>
                      <a:pt x="0" y="42907"/>
                    </a:cubicBezTo>
                    <a:lnTo>
                      <a:pt x="0" y="11856"/>
                    </a:lnTo>
                    <a:cubicBezTo>
                      <a:pt x="0" y="1854"/>
                      <a:pt x="6084" y="-2718"/>
                      <a:pt x="13593" y="1664"/>
                    </a:cubicBezTo>
                    <a:lnTo>
                      <a:pt x="548564" y="311131"/>
                    </a:lnTo>
                    <a:cubicBezTo>
                      <a:pt x="556948" y="317161"/>
                      <a:pt x="561985" y="326800"/>
                      <a:pt x="562157" y="337134"/>
                    </a:cubicBezTo>
                    <a:lnTo>
                      <a:pt x="562157" y="368186"/>
                    </a:lnTo>
                    <a:cubicBezTo>
                      <a:pt x="562157" y="378187"/>
                      <a:pt x="556073" y="382473"/>
                      <a:pt x="548564" y="3783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15"/>
              <p:cNvSpPr/>
              <p:nvPr/>
            </p:nvSpPr>
            <p:spPr>
              <a:xfrm>
                <a:off x="6897600" y="3332192"/>
                <a:ext cx="1250451" cy="1162368"/>
              </a:xfrm>
              <a:custGeom>
                <a:avLst/>
                <a:gdLst/>
                <a:ahLst/>
                <a:cxnLst/>
                <a:rect l="l" t="t" r="r" b="b"/>
                <a:pathLst>
                  <a:path w="1250451" h="1162368" extrusionOk="0">
                    <a:moveTo>
                      <a:pt x="9696" y="77186"/>
                    </a:moveTo>
                    <a:cubicBezTo>
                      <a:pt x="9696" y="77186"/>
                      <a:pt x="108173" y="160053"/>
                      <a:pt x="250376" y="46896"/>
                    </a:cubicBezTo>
                    <a:cubicBezTo>
                      <a:pt x="351895" y="-36543"/>
                      <a:pt x="442672" y="11082"/>
                      <a:pt x="493242" y="39657"/>
                    </a:cubicBezTo>
                    <a:cubicBezTo>
                      <a:pt x="543811" y="68232"/>
                      <a:pt x="616813" y="85758"/>
                      <a:pt x="755879" y="337409"/>
                    </a:cubicBezTo>
                    <a:cubicBezTo>
                      <a:pt x="755879" y="337409"/>
                      <a:pt x="801125" y="416276"/>
                      <a:pt x="875839" y="459519"/>
                    </a:cubicBezTo>
                    <a:cubicBezTo>
                      <a:pt x="950552" y="502763"/>
                      <a:pt x="986483" y="481617"/>
                      <a:pt x="1045227" y="392844"/>
                    </a:cubicBezTo>
                    <a:cubicBezTo>
                      <a:pt x="1103971" y="304071"/>
                      <a:pt x="1142469" y="205773"/>
                      <a:pt x="1250452" y="269972"/>
                    </a:cubicBezTo>
                    <a:lnTo>
                      <a:pt x="1250452" y="1162369"/>
                    </a:lnTo>
                    <a:lnTo>
                      <a:pt x="0" y="439707"/>
                    </a:lnTo>
                    <a:lnTo>
                      <a:pt x="0" y="71375"/>
                    </a:lnTo>
                    <a:close/>
                  </a:path>
                </a:pathLst>
              </a:custGeom>
              <a:solidFill>
                <a:srgbClr val="F5F6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15"/>
              <p:cNvSpPr/>
              <p:nvPr/>
            </p:nvSpPr>
            <p:spPr>
              <a:xfrm>
                <a:off x="5766443" y="2003281"/>
                <a:ext cx="882682" cy="1029375"/>
              </a:xfrm>
              <a:custGeom>
                <a:avLst/>
                <a:gdLst/>
                <a:ahLst/>
                <a:cxnLst/>
                <a:rect l="l" t="t" r="r" b="b"/>
                <a:pathLst>
                  <a:path w="882682" h="1029375" extrusionOk="0">
                    <a:moveTo>
                      <a:pt x="869090" y="1027764"/>
                    </a:moveTo>
                    <a:lnTo>
                      <a:pt x="13593" y="532464"/>
                    </a:lnTo>
                    <a:cubicBezTo>
                      <a:pt x="5209" y="526435"/>
                      <a:pt x="171" y="516796"/>
                      <a:pt x="0" y="506461"/>
                    </a:cubicBezTo>
                    <a:lnTo>
                      <a:pt x="0" y="11828"/>
                    </a:lnTo>
                    <a:cubicBezTo>
                      <a:pt x="0" y="2303"/>
                      <a:pt x="6084" y="-2745"/>
                      <a:pt x="13593" y="1541"/>
                    </a:cubicBezTo>
                    <a:lnTo>
                      <a:pt x="869090" y="496841"/>
                    </a:lnTo>
                    <a:cubicBezTo>
                      <a:pt x="877474" y="502870"/>
                      <a:pt x="882512" y="512510"/>
                      <a:pt x="882683" y="522844"/>
                    </a:cubicBezTo>
                    <a:lnTo>
                      <a:pt x="882683" y="1017668"/>
                    </a:lnTo>
                    <a:cubicBezTo>
                      <a:pt x="882683" y="1027479"/>
                      <a:pt x="876599" y="1032051"/>
                      <a:pt x="869090" y="102776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15"/>
              <p:cNvSpPr/>
              <p:nvPr/>
            </p:nvSpPr>
            <p:spPr>
              <a:xfrm>
                <a:off x="6897600" y="3388613"/>
                <a:ext cx="1250451" cy="1106424"/>
              </a:xfrm>
              <a:custGeom>
                <a:avLst/>
                <a:gdLst/>
                <a:ahLst/>
                <a:cxnLst/>
                <a:rect l="l" t="t" r="r" b="b"/>
                <a:pathLst>
                  <a:path w="1250451" h="1106424" extrusionOk="0">
                    <a:moveTo>
                      <a:pt x="0" y="0"/>
                    </a:moveTo>
                    <a:lnTo>
                      <a:pt x="0" y="383096"/>
                    </a:lnTo>
                    <a:lnTo>
                      <a:pt x="1250452" y="1106424"/>
                    </a:lnTo>
                    <a:lnTo>
                      <a:pt x="1250452" y="214027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15"/>
              <p:cNvSpPr/>
              <p:nvPr/>
            </p:nvSpPr>
            <p:spPr>
              <a:xfrm>
                <a:off x="7389036" y="3376326"/>
                <a:ext cx="9505" cy="678751"/>
              </a:xfrm>
              <a:custGeom>
                <a:avLst/>
                <a:gdLst/>
                <a:ahLst/>
                <a:cxnLst/>
                <a:rect l="l" t="t" r="r" b="b"/>
                <a:pathLst>
                  <a:path w="9505" h="678751" extrusionOk="0">
                    <a:moveTo>
                      <a:pt x="0" y="0"/>
                    </a:moveTo>
                    <a:lnTo>
                      <a:pt x="0" y="678752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15"/>
              <p:cNvSpPr/>
              <p:nvPr/>
            </p:nvSpPr>
            <p:spPr>
              <a:xfrm>
                <a:off x="7771633" y="3805618"/>
                <a:ext cx="9505" cy="470725"/>
              </a:xfrm>
              <a:custGeom>
                <a:avLst/>
                <a:gdLst/>
                <a:ahLst/>
                <a:cxnLst/>
                <a:rect l="l" t="t" r="r" b="b"/>
                <a:pathLst>
                  <a:path w="9505" h="470725" extrusionOk="0">
                    <a:moveTo>
                      <a:pt x="0" y="0"/>
                    </a:moveTo>
                    <a:lnTo>
                      <a:pt x="0" y="470725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15"/>
              <p:cNvSpPr/>
              <p:nvPr/>
            </p:nvSpPr>
            <p:spPr>
              <a:xfrm>
                <a:off x="6897600" y="3332663"/>
                <a:ext cx="1250451" cy="479359"/>
              </a:xfrm>
              <a:custGeom>
                <a:avLst/>
                <a:gdLst/>
                <a:ahLst/>
                <a:cxnLst/>
                <a:rect l="l" t="t" r="r" b="b"/>
                <a:pathLst>
                  <a:path w="1250451" h="479359" extrusionOk="0">
                    <a:moveTo>
                      <a:pt x="0" y="70905"/>
                    </a:moveTo>
                    <a:cubicBezTo>
                      <a:pt x="221859" y="208732"/>
                      <a:pt x="253227" y="-102831"/>
                      <a:pt x="494953" y="36996"/>
                    </a:cubicBezTo>
                    <a:cubicBezTo>
                      <a:pt x="736678" y="176823"/>
                      <a:pt x="703314" y="359036"/>
                      <a:pt x="881732" y="462288"/>
                    </a:cubicBezTo>
                    <a:cubicBezTo>
                      <a:pt x="1060151" y="565538"/>
                      <a:pt x="1064333" y="162250"/>
                      <a:pt x="1250452" y="269978"/>
                    </a:cubicBezTo>
                  </a:path>
                </a:pathLst>
              </a:custGeom>
              <a:noFill/>
              <a:ln w="14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15"/>
              <p:cNvSpPr/>
              <p:nvPr/>
            </p:nvSpPr>
            <p:spPr>
              <a:xfrm rot="-1801764">
                <a:off x="7364922" y="3334621"/>
                <a:ext cx="48054" cy="83555"/>
              </a:xfrm>
              <a:custGeom>
                <a:avLst/>
                <a:gdLst/>
                <a:ahLst/>
                <a:cxnLst/>
                <a:rect l="l" t="t" r="r" b="b"/>
                <a:pathLst>
                  <a:path w="48097" h="83629" extrusionOk="0">
                    <a:moveTo>
                      <a:pt x="48098" y="41815"/>
                    </a:moveTo>
                    <a:cubicBezTo>
                      <a:pt x="48098" y="64908"/>
                      <a:pt x="37331" y="83629"/>
                      <a:pt x="24049" y="83629"/>
                    </a:cubicBezTo>
                    <a:cubicBezTo>
                      <a:pt x="10767" y="83629"/>
                      <a:pt x="0" y="64908"/>
                      <a:pt x="0" y="41815"/>
                    </a:cubicBezTo>
                    <a:cubicBezTo>
                      <a:pt x="0" y="18721"/>
                      <a:pt x="10767" y="0"/>
                      <a:pt x="24049" y="0"/>
                    </a:cubicBezTo>
                    <a:cubicBezTo>
                      <a:pt x="37331" y="0"/>
                      <a:pt x="48098" y="18721"/>
                      <a:pt x="48098" y="4181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15"/>
              <p:cNvSpPr/>
              <p:nvPr/>
            </p:nvSpPr>
            <p:spPr>
              <a:xfrm rot="-1790023">
                <a:off x="8141346" y="3571007"/>
                <a:ext cx="48265" cy="83920"/>
              </a:xfrm>
              <a:custGeom>
                <a:avLst/>
                <a:gdLst/>
                <a:ahLst/>
                <a:cxnLst/>
                <a:rect l="l" t="t" r="r" b="b"/>
                <a:pathLst>
                  <a:path w="48263" h="83917" extrusionOk="0">
                    <a:moveTo>
                      <a:pt x="48265" y="41960"/>
                    </a:moveTo>
                    <a:cubicBezTo>
                      <a:pt x="48265" y="65133"/>
                      <a:pt x="37461" y="83919"/>
                      <a:pt x="24134" y="83919"/>
                    </a:cubicBezTo>
                    <a:cubicBezTo>
                      <a:pt x="10806" y="83919"/>
                      <a:pt x="2" y="65133"/>
                      <a:pt x="2" y="41960"/>
                    </a:cubicBezTo>
                    <a:cubicBezTo>
                      <a:pt x="2" y="18787"/>
                      <a:pt x="10806" y="1"/>
                      <a:pt x="24134" y="1"/>
                    </a:cubicBezTo>
                    <a:cubicBezTo>
                      <a:pt x="37461" y="1"/>
                      <a:pt x="48265" y="18787"/>
                      <a:pt x="48265" y="4196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15"/>
              <p:cNvSpPr/>
              <p:nvPr/>
            </p:nvSpPr>
            <p:spPr>
              <a:xfrm rot="-1790023">
                <a:off x="7763340" y="3766404"/>
                <a:ext cx="48265" cy="83920"/>
              </a:xfrm>
              <a:custGeom>
                <a:avLst/>
                <a:gdLst/>
                <a:ahLst/>
                <a:cxnLst/>
                <a:rect l="l" t="t" r="r" b="b"/>
                <a:pathLst>
                  <a:path w="48263" h="83917" extrusionOk="0">
                    <a:moveTo>
                      <a:pt x="48265" y="41960"/>
                    </a:moveTo>
                    <a:cubicBezTo>
                      <a:pt x="48265" y="65133"/>
                      <a:pt x="37461" y="83919"/>
                      <a:pt x="24133" y="83919"/>
                    </a:cubicBezTo>
                    <a:cubicBezTo>
                      <a:pt x="10806" y="83919"/>
                      <a:pt x="2" y="65133"/>
                      <a:pt x="2" y="41960"/>
                    </a:cubicBezTo>
                    <a:cubicBezTo>
                      <a:pt x="2" y="18787"/>
                      <a:pt x="10806" y="1"/>
                      <a:pt x="24133" y="1"/>
                    </a:cubicBezTo>
                    <a:cubicBezTo>
                      <a:pt x="37461" y="1"/>
                      <a:pt x="48265" y="18787"/>
                      <a:pt x="48265" y="4196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15"/>
              <p:cNvSpPr/>
              <p:nvPr/>
            </p:nvSpPr>
            <p:spPr>
              <a:xfrm rot="-1801764">
                <a:off x="6873548" y="3361832"/>
                <a:ext cx="48054" cy="83555"/>
              </a:xfrm>
              <a:custGeom>
                <a:avLst/>
                <a:gdLst/>
                <a:ahLst/>
                <a:cxnLst/>
                <a:rect l="l" t="t" r="r" b="b"/>
                <a:pathLst>
                  <a:path w="48097" h="83629" extrusionOk="0">
                    <a:moveTo>
                      <a:pt x="48098" y="41815"/>
                    </a:moveTo>
                    <a:cubicBezTo>
                      <a:pt x="48098" y="64908"/>
                      <a:pt x="37331" y="83629"/>
                      <a:pt x="24049" y="83629"/>
                    </a:cubicBezTo>
                    <a:cubicBezTo>
                      <a:pt x="10767" y="83629"/>
                      <a:pt x="0" y="64908"/>
                      <a:pt x="0" y="41815"/>
                    </a:cubicBezTo>
                    <a:cubicBezTo>
                      <a:pt x="0" y="18721"/>
                      <a:pt x="10767" y="0"/>
                      <a:pt x="24049" y="0"/>
                    </a:cubicBezTo>
                    <a:cubicBezTo>
                      <a:pt x="37331" y="0"/>
                      <a:pt x="48098" y="18721"/>
                      <a:pt x="48098" y="4181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15"/>
              <p:cNvSpPr/>
              <p:nvPr/>
            </p:nvSpPr>
            <p:spPr>
              <a:xfrm>
                <a:off x="6868038" y="2430219"/>
                <a:ext cx="78705" cy="316778"/>
              </a:xfrm>
              <a:custGeom>
                <a:avLst/>
                <a:gdLst/>
                <a:ahLst/>
                <a:cxnLst/>
                <a:rect l="l" t="t" r="r" b="b"/>
                <a:pathLst>
                  <a:path w="78705" h="316778" extrusionOk="0">
                    <a:moveTo>
                      <a:pt x="64828" y="315171"/>
                    </a:moveTo>
                    <a:lnTo>
                      <a:pt x="13593" y="285548"/>
                    </a:lnTo>
                    <a:cubicBezTo>
                      <a:pt x="5209" y="279519"/>
                      <a:pt x="171" y="269880"/>
                      <a:pt x="0" y="259545"/>
                    </a:cubicBezTo>
                    <a:lnTo>
                      <a:pt x="0" y="11895"/>
                    </a:lnTo>
                    <a:cubicBezTo>
                      <a:pt x="0" y="1894"/>
                      <a:pt x="6083" y="-2678"/>
                      <a:pt x="13593" y="1608"/>
                    </a:cubicBezTo>
                    <a:lnTo>
                      <a:pt x="64828" y="31326"/>
                    </a:lnTo>
                    <a:cubicBezTo>
                      <a:pt x="73193" y="37136"/>
                      <a:pt x="78335" y="46566"/>
                      <a:pt x="78706" y="56758"/>
                    </a:cubicBezTo>
                    <a:lnTo>
                      <a:pt x="78706" y="304884"/>
                    </a:lnTo>
                    <a:cubicBezTo>
                      <a:pt x="78706" y="314885"/>
                      <a:pt x="72337" y="319457"/>
                      <a:pt x="64828" y="31517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15"/>
              <p:cNvSpPr/>
              <p:nvPr/>
            </p:nvSpPr>
            <p:spPr>
              <a:xfrm>
                <a:off x="6986477" y="2241366"/>
                <a:ext cx="78420" cy="573928"/>
              </a:xfrm>
              <a:custGeom>
                <a:avLst/>
                <a:gdLst/>
                <a:ahLst/>
                <a:cxnLst/>
                <a:rect l="l" t="t" r="r" b="b"/>
                <a:pathLst>
                  <a:path w="78420" h="573928" extrusionOk="0">
                    <a:moveTo>
                      <a:pt x="64828" y="572319"/>
                    </a:moveTo>
                    <a:lnTo>
                      <a:pt x="13593" y="542601"/>
                    </a:lnTo>
                    <a:cubicBezTo>
                      <a:pt x="5199" y="536629"/>
                      <a:pt x="152" y="527009"/>
                      <a:pt x="0" y="516693"/>
                    </a:cubicBezTo>
                    <a:lnTo>
                      <a:pt x="0" y="11868"/>
                    </a:lnTo>
                    <a:cubicBezTo>
                      <a:pt x="0" y="2343"/>
                      <a:pt x="6084" y="-2801"/>
                      <a:pt x="13593" y="1581"/>
                    </a:cubicBezTo>
                    <a:lnTo>
                      <a:pt x="64828" y="31299"/>
                    </a:lnTo>
                    <a:cubicBezTo>
                      <a:pt x="73211" y="37328"/>
                      <a:pt x="78249" y="46967"/>
                      <a:pt x="78421" y="57302"/>
                    </a:cubicBezTo>
                    <a:lnTo>
                      <a:pt x="78421" y="562127"/>
                    </a:lnTo>
                    <a:cubicBezTo>
                      <a:pt x="78041" y="572033"/>
                      <a:pt x="71957" y="576605"/>
                      <a:pt x="64828" y="5723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15"/>
              <p:cNvSpPr/>
              <p:nvPr/>
            </p:nvSpPr>
            <p:spPr>
              <a:xfrm>
                <a:off x="7222119" y="2426981"/>
                <a:ext cx="78420" cy="524860"/>
              </a:xfrm>
              <a:custGeom>
                <a:avLst/>
                <a:gdLst/>
                <a:ahLst/>
                <a:cxnLst/>
                <a:rect l="l" t="t" r="r" b="b"/>
                <a:pathLst>
                  <a:path w="78420" h="524860" extrusionOk="0">
                    <a:moveTo>
                      <a:pt x="64828" y="523197"/>
                    </a:moveTo>
                    <a:lnTo>
                      <a:pt x="13593" y="493574"/>
                    </a:lnTo>
                    <a:cubicBezTo>
                      <a:pt x="5181" y="487583"/>
                      <a:pt x="124" y="477915"/>
                      <a:pt x="0" y="467571"/>
                    </a:cubicBezTo>
                    <a:lnTo>
                      <a:pt x="0" y="11895"/>
                    </a:lnTo>
                    <a:cubicBezTo>
                      <a:pt x="0" y="1894"/>
                      <a:pt x="6083" y="-2678"/>
                      <a:pt x="13593" y="1608"/>
                    </a:cubicBezTo>
                    <a:lnTo>
                      <a:pt x="64828" y="31231"/>
                    </a:lnTo>
                    <a:cubicBezTo>
                      <a:pt x="73211" y="37260"/>
                      <a:pt x="78249" y="46899"/>
                      <a:pt x="78421" y="57234"/>
                    </a:cubicBezTo>
                    <a:lnTo>
                      <a:pt x="78421" y="513005"/>
                    </a:lnTo>
                    <a:cubicBezTo>
                      <a:pt x="78421" y="523006"/>
                      <a:pt x="72337" y="527578"/>
                      <a:pt x="64828" y="523197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15"/>
              <p:cNvSpPr/>
              <p:nvPr/>
            </p:nvSpPr>
            <p:spPr>
              <a:xfrm>
                <a:off x="7340177" y="2573447"/>
                <a:ext cx="78420" cy="446687"/>
              </a:xfrm>
              <a:custGeom>
                <a:avLst/>
                <a:gdLst/>
                <a:ahLst/>
                <a:cxnLst/>
                <a:rect l="l" t="t" r="r" b="b"/>
                <a:pathLst>
                  <a:path w="78420" h="446687" extrusionOk="0">
                    <a:moveTo>
                      <a:pt x="64827" y="445025"/>
                    </a:moveTo>
                    <a:lnTo>
                      <a:pt x="13593" y="415402"/>
                    </a:lnTo>
                    <a:cubicBezTo>
                      <a:pt x="5209" y="409373"/>
                      <a:pt x="171" y="399734"/>
                      <a:pt x="0" y="389399"/>
                    </a:cubicBezTo>
                    <a:lnTo>
                      <a:pt x="0" y="11828"/>
                    </a:lnTo>
                    <a:cubicBezTo>
                      <a:pt x="0" y="2303"/>
                      <a:pt x="6083" y="-2745"/>
                      <a:pt x="13593" y="1541"/>
                    </a:cubicBezTo>
                    <a:lnTo>
                      <a:pt x="64827" y="31259"/>
                    </a:lnTo>
                    <a:cubicBezTo>
                      <a:pt x="73221" y="37231"/>
                      <a:pt x="78268" y="46851"/>
                      <a:pt x="78421" y="57167"/>
                    </a:cubicBezTo>
                    <a:lnTo>
                      <a:pt x="78421" y="434738"/>
                    </a:lnTo>
                    <a:cubicBezTo>
                      <a:pt x="78421" y="444835"/>
                      <a:pt x="72337" y="449406"/>
                      <a:pt x="64827" y="44502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15"/>
              <p:cNvSpPr/>
              <p:nvPr/>
            </p:nvSpPr>
            <p:spPr>
              <a:xfrm>
                <a:off x="7575249" y="2900319"/>
                <a:ext cx="78325" cy="255777"/>
              </a:xfrm>
              <a:custGeom>
                <a:avLst/>
                <a:gdLst/>
                <a:ahLst/>
                <a:cxnLst/>
                <a:rect l="l" t="t" r="r" b="b"/>
                <a:pathLst>
                  <a:path w="78325" h="255777" extrusionOk="0">
                    <a:moveTo>
                      <a:pt x="64828" y="254170"/>
                    </a:moveTo>
                    <a:lnTo>
                      <a:pt x="13498" y="224547"/>
                    </a:lnTo>
                    <a:cubicBezTo>
                      <a:pt x="5143" y="218508"/>
                      <a:pt x="133" y="208869"/>
                      <a:pt x="0" y="198544"/>
                    </a:cubicBezTo>
                    <a:lnTo>
                      <a:pt x="0" y="11949"/>
                    </a:lnTo>
                    <a:cubicBezTo>
                      <a:pt x="0" y="1853"/>
                      <a:pt x="5989" y="-2719"/>
                      <a:pt x="13498" y="1662"/>
                    </a:cubicBezTo>
                    <a:lnTo>
                      <a:pt x="64828" y="31285"/>
                    </a:lnTo>
                    <a:cubicBezTo>
                      <a:pt x="73145" y="37352"/>
                      <a:pt x="78145" y="46982"/>
                      <a:pt x="78325" y="57288"/>
                    </a:cubicBezTo>
                    <a:lnTo>
                      <a:pt x="78325" y="243883"/>
                    </a:lnTo>
                    <a:cubicBezTo>
                      <a:pt x="78325" y="253884"/>
                      <a:pt x="72242" y="258456"/>
                      <a:pt x="64828" y="25417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15"/>
              <p:cNvSpPr/>
              <p:nvPr/>
            </p:nvSpPr>
            <p:spPr>
              <a:xfrm>
                <a:off x="7693593" y="2520557"/>
                <a:ext cx="78420" cy="703833"/>
              </a:xfrm>
              <a:custGeom>
                <a:avLst/>
                <a:gdLst/>
                <a:ahLst/>
                <a:cxnLst/>
                <a:rect l="l" t="t" r="r" b="b"/>
                <a:pathLst>
                  <a:path w="78420" h="703833" extrusionOk="0">
                    <a:moveTo>
                      <a:pt x="64447" y="702226"/>
                    </a:moveTo>
                    <a:lnTo>
                      <a:pt x="13593" y="672508"/>
                    </a:lnTo>
                    <a:cubicBezTo>
                      <a:pt x="5199" y="666536"/>
                      <a:pt x="152" y="656916"/>
                      <a:pt x="0" y="646600"/>
                    </a:cubicBezTo>
                    <a:lnTo>
                      <a:pt x="0" y="11949"/>
                    </a:lnTo>
                    <a:cubicBezTo>
                      <a:pt x="0" y="1853"/>
                      <a:pt x="6083" y="-2719"/>
                      <a:pt x="13593" y="1662"/>
                    </a:cubicBezTo>
                    <a:lnTo>
                      <a:pt x="64828" y="31285"/>
                    </a:lnTo>
                    <a:cubicBezTo>
                      <a:pt x="73221" y="37305"/>
                      <a:pt x="78268" y="46954"/>
                      <a:pt x="78421" y="57288"/>
                    </a:cubicBezTo>
                    <a:lnTo>
                      <a:pt x="78421" y="691939"/>
                    </a:lnTo>
                    <a:cubicBezTo>
                      <a:pt x="78040" y="701940"/>
                      <a:pt x="71957" y="706512"/>
                      <a:pt x="64447" y="7022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15"/>
              <p:cNvSpPr/>
              <p:nvPr/>
            </p:nvSpPr>
            <p:spPr>
              <a:xfrm>
                <a:off x="7981135" y="3135165"/>
                <a:ext cx="78420" cy="255818"/>
              </a:xfrm>
              <a:custGeom>
                <a:avLst/>
                <a:gdLst/>
                <a:ahLst/>
                <a:cxnLst/>
                <a:rect l="l" t="t" r="r" b="b"/>
                <a:pathLst>
                  <a:path w="78420" h="255818" extrusionOk="0">
                    <a:moveTo>
                      <a:pt x="64828" y="254211"/>
                    </a:moveTo>
                    <a:lnTo>
                      <a:pt x="13593" y="224493"/>
                    </a:lnTo>
                    <a:cubicBezTo>
                      <a:pt x="5199" y="218521"/>
                      <a:pt x="152" y="208900"/>
                      <a:pt x="0" y="198585"/>
                    </a:cubicBezTo>
                    <a:lnTo>
                      <a:pt x="0" y="11895"/>
                    </a:lnTo>
                    <a:cubicBezTo>
                      <a:pt x="0" y="1894"/>
                      <a:pt x="6083" y="-2678"/>
                      <a:pt x="13593" y="1608"/>
                    </a:cubicBezTo>
                    <a:lnTo>
                      <a:pt x="64828" y="31326"/>
                    </a:lnTo>
                    <a:cubicBezTo>
                      <a:pt x="73240" y="37317"/>
                      <a:pt x="78297" y="46985"/>
                      <a:pt x="78421" y="57329"/>
                    </a:cubicBezTo>
                    <a:lnTo>
                      <a:pt x="78421" y="243924"/>
                    </a:lnTo>
                    <a:cubicBezTo>
                      <a:pt x="78421" y="253925"/>
                      <a:pt x="72337" y="258497"/>
                      <a:pt x="64828" y="25421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15"/>
              <p:cNvSpPr/>
              <p:nvPr/>
            </p:nvSpPr>
            <p:spPr>
              <a:xfrm>
                <a:off x="8099193" y="3142308"/>
                <a:ext cx="78420" cy="316963"/>
              </a:xfrm>
              <a:custGeom>
                <a:avLst/>
                <a:gdLst/>
                <a:ahLst/>
                <a:cxnLst/>
                <a:rect l="l" t="t" r="r" b="b"/>
                <a:pathLst>
                  <a:path w="78420" h="316963" extrusionOk="0">
                    <a:moveTo>
                      <a:pt x="64828" y="315266"/>
                    </a:moveTo>
                    <a:lnTo>
                      <a:pt x="13593" y="285548"/>
                    </a:lnTo>
                    <a:cubicBezTo>
                      <a:pt x="5181" y="279557"/>
                      <a:pt x="124" y="269889"/>
                      <a:pt x="0" y="259545"/>
                    </a:cubicBezTo>
                    <a:lnTo>
                      <a:pt x="0" y="11895"/>
                    </a:lnTo>
                    <a:cubicBezTo>
                      <a:pt x="0" y="1894"/>
                      <a:pt x="6084" y="-2678"/>
                      <a:pt x="13593" y="1608"/>
                    </a:cubicBezTo>
                    <a:lnTo>
                      <a:pt x="64828" y="31230"/>
                    </a:lnTo>
                    <a:cubicBezTo>
                      <a:pt x="73211" y="37260"/>
                      <a:pt x="78249" y="46899"/>
                      <a:pt x="78421" y="57234"/>
                    </a:cubicBezTo>
                    <a:lnTo>
                      <a:pt x="78421" y="305360"/>
                    </a:lnTo>
                    <a:cubicBezTo>
                      <a:pt x="78421" y="315266"/>
                      <a:pt x="72337" y="319648"/>
                      <a:pt x="64828" y="3152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1" name="Google Shape;471;p15"/>
            <p:cNvSpPr/>
            <p:nvPr/>
          </p:nvSpPr>
          <p:spPr>
            <a:xfrm>
              <a:off x="2810939" y="4355647"/>
              <a:ext cx="905825" cy="524291"/>
            </a:xfrm>
            <a:custGeom>
              <a:avLst/>
              <a:gdLst/>
              <a:ahLst/>
              <a:cxnLst/>
              <a:rect l="l" t="t" r="r" b="b"/>
              <a:pathLst>
                <a:path w="905825" h="524291" extrusionOk="0">
                  <a:moveTo>
                    <a:pt x="456810" y="505052"/>
                  </a:moveTo>
                  <a:lnTo>
                    <a:pt x="32483" y="259879"/>
                  </a:lnTo>
                  <a:cubicBezTo>
                    <a:pt x="-15615" y="231970"/>
                    <a:pt x="-9626" y="183679"/>
                    <a:pt x="45981" y="151294"/>
                  </a:cubicBezTo>
                  <a:lnTo>
                    <a:pt x="261376" y="26611"/>
                  </a:lnTo>
                  <a:cubicBezTo>
                    <a:pt x="316889" y="-5488"/>
                    <a:pt x="400632" y="-9298"/>
                    <a:pt x="449015" y="19277"/>
                  </a:cubicBezTo>
                  <a:lnTo>
                    <a:pt x="873342" y="264832"/>
                  </a:lnTo>
                  <a:cubicBezTo>
                    <a:pt x="921440" y="292645"/>
                    <a:pt x="915451" y="341032"/>
                    <a:pt x="859844" y="373322"/>
                  </a:cubicBezTo>
                  <a:lnTo>
                    <a:pt x="644449" y="498004"/>
                  </a:lnTo>
                  <a:cubicBezTo>
                    <a:pt x="588937" y="529627"/>
                    <a:pt x="505193" y="533627"/>
                    <a:pt x="456810" y="505052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2999385" y="3858955"/>
              <a:ext cx="906089" cy="910207"/>
            </a:xfrm>
            <a:custGeom>
              <a:avLst/>
              <a:gdLst/>
              <a:ahLst/>
              <a:cxnLst/>
              <a:rect l="l" t="t" r="r" b="b"/>
              <a:pathLst>
                <a:path w="906089" h="910207" extrusionOk="0">
                  <a:moveTo>
                    <a:pt x="906089" y="695706"/>
                  </a:moveTo>
                  <a:lnTo>
                    <a:pt x="906089" y="102203"/>
                  </a:lnTo>
                  <a:lnTo>
                    <a:pt x="23" y="0"/>
                  </a:lnTo>
                  <a:lnTo>
                    <a:pt x="23" y="597218"/>
                  </a:lnTo>
                  <a:lnTo>
                    <a:pt x="23" y="597218"/>
                  </a:lnTo>
                  <a:cubicBezTo>
                    <a:pt x="-547" y="615506"/>
                    <a:pt x="9528" y="632936"/>
                    <a:pt x="32342" y="645891"/>
                  </a:cubicBezTo>
                  <a:lnTo>
                    <a:pt x="456668" y="891445"/>
                  </a:lnTo>
                  <a:cubicBezTo>
                    <a:pt x="504766" y="919258"/>
                    <a:pt x="588795" y="915734"/>
                    <a:pt x="644307" y="883634"/>
                  </a:cubicBezTo>
                  <a:lnTo>
                    <a:pt x="859702" y="758952"/>
                  </a:lnTo>
                  <a:cubicBezTo>
                    <a:pt x="890975" y="740855"/>
                    <a:pt x="906565" y="717518"/>
                    <a:pt x="905614" y="6957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2999385" y="3718383"/>
              <a:ext cx="905566" cy="524522"/>
            </a:xfrm>
            <a:custGeom>
              <a:avLst/>
              <a:gdLst/>
              <a:ahLst/>
              <a:cxnLst/>
              <a:rect l="l" t="t" r="r" b="b"/>
              <a:pathLst>
                <a:path w="905566" h="524522" extrusionOk="0">
                  <a:moveTo>
                    <a:pt x="905519" y="307545"/>
                  </a:moveTo>
                  <a:lnTo>
                    <a:pt x="905519" y="242775"/>
                  </a:lnTo>
                  <a:lnTo>
                    <a:pt x="835843" y="242775"/>
                  </a:lnTo>
                  <a:lnTo>
                    <a:pt x="448874" y="18842"/>
                  </a:lnTo>
                  <a:cubicBezTo>
                    <a:pt x="400776" y="-9066"/>
                    <a:pt x="316747" y="-5542"/>
                    <a:pt x="261235" y="26557"/>
                  </a:cubicBezTo>
                  <a:lnTo>
                    <a:pt x="45839" y="151716"/>
                  </a:lnTo>
                  <a:cubicBezTo>
                    <a:pt x="42009" y="153897"/>
                    <a:pt x="38296" y="156279"/>
                    <a:pt x="34718" y="158860"/>
                  </a:cubicBezTo>
                  <a:lnTo>
                    <a:pt x="23" y="141048"/>
                  </a:lnTo>
                  <a:cubicBezTo>
                    <a:pt x="23" y="141048"/>
                    <a:pt x="23" y="209533"/>
                    <a:pt x="23" y="211819"/>
                  </a:cubicBezTo>
                  <a:lnTo>
                    <a:pt x="23" y="211819"/>
                  </a:lnTo>
                  <a:cubicBezTo>
                    <a:pt x="-547" y="229916"/>
                    <a:pt x="9528" y="247347"/>
                    <a:pt x="32342" y="260301"/>
                  </a:cubicBezTo>
                  <a:lnTo>
                    <a:pt x="456668" y="505760"/>
                  </a:lnTo>
                  <a:cubicBezTo>
                    <a:pt x="504766" y="533573"/>
                    <a:pt x="588795" y="530049"/>
                    <a:pt x="644307" y="497950"/>
                  </a:cubicBezTo>
                  <a:lnTo>
                    <a:pt x="859702" y="373363"/>
                  </a:lnTo>
                  <a:cubicBezTo>
                    <a:pt x="891926" y="354313"/>
                    <a:pt x="907230" y="330500"/>
                    <a:pt x="905424" y="308021"/>
                  </a:cubicBezTo>
                  <a:close/>
                </a:path>
              </a:pathLst>
            </a:custGeom>
            <a:solidFill>
              <a:srgbClr val="EDF0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2999243" y="3647851"/>
              <a:ext cx="905825" cy="524031"/>
            </a:xfrm>
            <a:custGeom>
              <a:avLst/>
              <a:gdLst/>
              <a:ahLst/>
              <a:cxnLst/>
              <a:rect l="l" t="t" r="r" b="b"/>
              <a:pathLst>
                <a:path w="905825" h="524031" extrusionOk="0">
                  <a:moveTo>
                    <a:pt x="456810" y="505236"/>
                  </a:moveTo>
                  <a:lnTo>
                    <a:pt x="32483" y="259777"/>
                  </a:lnTo>
                  <a:cubicBezTo>
                    <a:pt x="-15615" y="231964"/>
                    <a:pt x="-9626" y="183577"/>
                    <a:pt x="45981" y="151192"/>
                  </a:cubicBezTo>
                  <a:lnTo>
                    <a:pt x="261376" y="26605"/>
                  </a:lnTo>
                  <a:cubicBezTo>
                    <a:pt x="316889" y="-5589"/>
                    <a:pt x="400917" y="-9018"/>
                    <a:pt x="449015" y="18795"/>
                  </a:cubicBezTo>
                  <a:lnTo>
                    <a:pt x="873342" y="264254"/>
                  </a:lnTo>
                  <a:cubicBezTo>
                    <a:pt x="921440" y="292067"/>
                    <a:pt x="915451" y="340454"/>
                    <a:pt x="859844" y="372839"/>
                  </a:cubicBezTo>
                  <a:lnTo>
                    <a:pt x="644449" y="497426"/>
                  </a:lnTo>
                  <a:cubicBezTo>
                    <a:pt x="588937" y="529620"/>
                    <a:pt x="504908" y="533050"/>
                    <a:pt x="456810" y="505236"/>
                  </a:cubicBezTo>
                  <a:close/>
                </a:path>
              </a:pathLst>
            </a:custGeom>
            <a:solidFill>
              <a:srgbClr val="E2E5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3230772" y="3780524"/>
              <a:ext cx="129655" cy="75042"/>
            </a:xfrm>
            <a:custGeom>
              <a:avLst/>
              <a:gdLst/>
              <a:ahLst/>
              <a:cxnLst/>
              <a:rect l="l" t="t" r="r" b="b"/>
              <a:pathLst>
                <a:path w="129655" h="75042" extrusionOk="0">
                  <a:moveTo>
                    <a:pt x="129655" y="37474"/>
                  </a:moveTo>
                  <a:lnTo>
                    <a:pt x="129655" y="13852"/>
                  </a:lnTo>
                  <a:lnTo>
                    <a:pt x="115207" y="13852"/>
                  </a:lnTo>
                  <a:lnTo>
                    <a:pt x="110739" y="10994"/>
                  </a:lnTo>
                  <a:cubicBezTo>
                    <a:pt x="81909" y="-3665"/>
                    <a:pt x="47841" y="-3665"/>
                    <a:pt x="19011" y="10994"/>
                  </a:cubicBezTo>
                  <a:cubicBezTo>
                    <a:pt x="16293" y="12575"/>
                    <a:pt x="13716" y="14395"/>
                    <a:pt x="11312" y="16424"/>
                  </a:cubicBezTo>
                  <a:lnTo>
                    <a:pt x="0" y="13852"/>
                  </a:lnTo>
                  <a:lnTo>
                    <a:pt x="0" y="37474"/>
                  </a:lnTo>
                  <a:cubicBezTo>
                    <a:pt x="1084" y="49123"/>
                    <a:pt x="8346" y="59286"/>
                    <a:pt x="19011" y="64049"/>
                  </a:cubicBezTo>
                  <a:cubicBezTo>
                    <a:pt x="47841" y="78708"/>
                    <a:pt x="81909" y="78708"/>
                    <a:pt x="110739" y="64049"/>
                  </a:cubicBezTo>
                  <a:cubicBezTo>
                    <a:pt x="121405" y="59305"/>
                    <a:pt x="128648" y="49123"/>
                    <a:pt x="129655" y="374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3230772" y="3756847"/>
              <a:ext cx="129655" cy="75056"/>
            </a:xfrm>
            <a:custGeom>
              <a:avLst/>
              <a:gdLst/>
              <a:ahLst/>
              <a:cxnLst/>
              <a:rect l="l" t="t" r="r" b="b"/>
              <a:pathLst>
                <a:path w="129655" h="75056" extrusionOk="0">
                  <a:moveTo>
                    <a:pt x="129655" y="37528"/>
                  </a:moveTo>
                  <a:cubicBezTo>
                    <a:pt x="129655" y="58255"/>
                    <a:pt x="100631" y="75057"/>
                    <a:pt x="64828" y="75057"/>
                  </a:cubicBezTo>
                  <a:cubicBezTo>
                    <a:pt x="29024" y="75057"/>
                    <a:pt x="0" y="58255"/>
                    <a:pt x="0" y="37528"/>
                  </a:cubicBezTo>
                  <a:cubicBezTo>
                    <a:pt x="0" y="16802"/>
                    <a:pt x="29024" y="0"/>
                    <a:pt x="64828" y="0"/>
                  </a:cubicBezTo>
                  <a:cubicBezTo>
                    <a:pt x="100631" y="0"/>
                    <a:pt x="129655" y="16802"/>
                    <a:pt x="129655" y="375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3393243" y="3872036"/>
              <a:ext cx="129623" cy="74995"/>
            </a:xfrm>
            <a:custGeom>
              <a:avLst/>
              <a:gdLst/>
              <a:ahLst/>
              <a:cxnLst/>
              <a:rect l="l" t="t" r="r" b="b"/>
              <a:pathLst>
                <a:path w="129623" h="74995" extrusionOk="0">
                  <a:moveTo>
                    <a:pt x="128018" y="45689"/>
                  </a:moveTo>
                  <a:cubicBezTo>
                    <a:pt x="124482" y="53623"/>
                    <a:pt x="118341" y="60110"/>
                    <a:pt x="110623" y="64072"/>
                  </a:cubicBezTo>
                  <a:cubicBezTo>
                    <a:pt x="81812" y="78636"/>
                    <a:pt x="47801" y="78636"/>
                    <a:pt x="18990" y="64072"/>
                  </a:cubicBezTo>
                  <a:cubicBezTo>
                    <a:pt x="11271" y="60110"/>
                    <a:pt x="5131" y="53623"/>
                    <a:pt x="1595" y="45689"/>
                  </a:cubicBezTo>
                  <a:cubicBezTo>
                    <a:pt x="-3158" y="33497"/>
                    <a:pt x="2735" y="20448"/>
                    <a:pt x="18990" y="10923"/>
                  </a:cubicBezTo>
                  <a:cubicBezTo>
                    <a:pt x="47801" y="-3641"/>
                    <a:pt x="81812" y="-3641"/>
                    <a:pt x="110623" y="10923"/>
                  </a:cubicBezTo>
                  <a:cubicBezTo>
                    <a:pt x="126972" y="19971"/>
                    <a:pt x="132771" y="33021"/>
                    <a:pt x="128018" y="456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5"/>
            <p:cNvSpPr/>
            <p:nvPr/>
          </p:nvSpPr>
          <p:spPr>
            <a:xfrm>
              <a:off x="3395112" y="3888323"/>
              <a:ext cx="126148" cy="58707"/>
            </a:xfrm>
            <a:custGeom>
              <a:avLst/>
              <a:gdLst/>
              <a:ahLst/>
              <a:cxnLst/>
              <a:rect l="l" t="t" r="r" b="b"/>
              <a:pathLst>
                <a:path w="126148" h="58707" extrusionOk="0">
                  <a:moveTo>
                    <a:pt x="126149" y="29401"/>
                  </a:moveTo>
                  <a:cubicBezTo>
                    <a:pt x="122613" y="37336"/>
                    <a:pt x="116472" y="43822"/>
                    <a:pt x="108754" y="47784"/>
                  </a:cubicBezTo>
                  <a:cubicBezTo>
                    <a:pt x="79942" y="62348"/>
                    <a:pt x="45932" y="62348"/>
                    <a:pt x="17120" y="47784"/>
                  </a:cubicBezTo>
                  <a:cubicBezTo>
                    <a:pt x="6959" y="47051"/>
                    <a:pt x="-683" y="38202"/>
                    <a:pt x="48" y="28030"/>
                  </a:cubicBezTo>
                  <a:cubicBezTo>
                    <a:pt x="704" y="18867"/>
                    <a:pt x="7976" y="11580"/>
                    <a:pt x="17120" y="10923"/>
                  </a:cubicBezTo>
                  <a:cubicBezTo>
                    <a:pt x="45932" y="-3641"/>
                    <a:pt x="79942" y="-3641"/>
                    <a:pt x="108754" y="10923"/>
                  </a:cubicBezTo>
                  <a:cubicBezTo>
                    <a:pt x="116491" y="14904"/>
                    <a:pt x="122632" y="21429"/>
                    <a:pt x="126149" y="294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5"/>
            <p:cNvSpPr/>
            <p:nvPr/>
          </p:nvSpPr>
          <p:spPr>
            <a:xfrm>
              <a:off x="3543979" y="3964737"/>
              <a:ext cx="129655" cy="75042"/>
            </a:xfrm>
            <a:custGeom>
              <a:avLst/>
              <a:gdLst/>
              <a:ahLst/>
              <a:cxnLst/>
              <a:rect l="l" t="t" r="r" b="b"/>
              <a:pathLst>
                <a:path w="129655" h="75042" extrusionOk="0">
                  <a:moveTo>
                    <a:pt x="129655" y="37474"/>
                  </a:moveTo>
                  <a:lnTo>
                    <a:pt x="129655" y="13852"/>
                  </a:lnTo>
                  <a:lnTo>
                    <a:pt x="115207" y="13852"/>
                  </a:lnTo>
                  <a:lnTo>
                    <a:pt x="110739" y="10994"/>
                  </a:lnTo>
                  <a:cubicBezTo>
                    <a:pt x="81909" y="-3665"/>
                    <a:pt x="47841" y="-3665"/>
                    <a:pt x="19011" y="10994"/>
                  </a:cubicBezTo>
                  <a:cubicBezTo>
                    <a:pt x="16321" y="12585"/>
                    <a:pt x="13745" y="14366"/>
                    <a:pt x="11312" y="16328"/>
                  </a:cubicBezTo>
                  <a:lnTo>
                    <a:pt x="0" y="13852"/>
                  </a:lnTo>
                  <a:lnTo>
                    <a:pt x="0" y="37474"/>
                  </a:lnTo>
                  <a:cubicBezTo>
                    <a:pt x="1084" y="49123"/>
                    <a:pt x="8346" y="59286"/>
                    <a:pt x="19011" y="64049"/>
                  </a:cubicBezTo>
                  <a:cubicBezTo>
                    <a:pt x="47841" y="78708"/>
                    <a:pt x="81909" y="78708"/>
                    <a:pt x="110739" y="64049"/>
                  </a:cubicBezTo>
                  <a:cubicBezTo>
                    <a:pt x="121405" y="59305"/>
                    <a:pt x="128648" y="49123"/>
                    <a:pt x="129655" y="374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5"/>
            <p:cNvSpPr/>
            <p:nvPr/>
          </p:nvSpPr>
          <p:spPr>
            <a:xfrm>
              <a:off x="3543979" y="3941061"/>
              <a:ext cx="129655" cy="75056"/>
            </a:xfrm>
            <a:custGeom>
              <a:avLst/>
              <a:gdLst/>
              <a:ahLst/>
              <a:cxnLst/>
              <a:rect l="l" t="t" r="r" b="b"/>
              <a:pathLst>
                <a:path w="129655" h="75056" extrusionOk="0">
                  <a:moveTo>
                    <a:pt x="129655" y="37529"/>
                  </a:moveTo>
                  <a:cubicBezTo>
                    <a:pt x="129655" y="58255"/>
                    <a:pt x="100631" y="75057"/>
                    <a:pt x="64828" y="75057"/>
                  </a:cubicBezTo>
                  <a:cubicBezTo>
                    <a:pt x="29024" y="75057"/>
                    <a:pt x="0" y="58255"/>
                    <a:pt x="0" y="37529"/>
                  </a:cubicBezTo>
                  <a:cubicBezTo>
                    <a:pt x="0" y="16802"/>
                    <a:pt x="29024" y="0"/>
                    <a:pt x="64828" y="0"/>
                  </a:cubicBezTo>
                  <a:cubicBezTo>
                    <a:pt x="100631" y="0"/>
                    <a:pt x="129655" y="16802"/>
                    <a:pt x="129655" y="375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5"/>
            <p:cNvSpPr/>
            <p:nvPr/>
          </p:nvSpPr>
          <p:spPr>
            <a:xfrm>
              <a:off x="5673026" y="4464079"/>
              <a:ext cx="468241" cy="270891"/>
            </a:xfrm>
            <a:custGeom>
              <a:avLst/>
              <a:gdLst/>
              <a:ahLst/>
              <a:cxnLst/>
              <a:rect l="l" t="t" r="r" b="b"/>
              <a:pathLst>
                <a:path w="468241" h="270891" extrusionOk="0">
                  <a:moveTo>
                    <a:pt x="468242" y="135445"/>
                  </a:moveTo>
                  <a:cubicBezTo>
                    <a:pt x="468242" y="210250"/>
                    <a:pt x="363422" y="270891"/>
                    <a:pt x="234121" y="270891"/>
                  </a:cubicBezTo>
                  <a:cubicBezTo>
                    <a:pt x="104819" y="270891"/>
                    <a:pt x="0" y="210250"/>
                    <a:pt x="0" y="135445"/>
                  </a:cubicBezTo>
                  <a:cubicBezTo>
                    <a:pt x="0" y="60641"/>
                    <a:pt x="104819" y="0"/>
                    <a:pt x="234121" y="0"/>
                  </a:cubicBezTo>
                  <a:cubicBezTo>
                    <a:pt x="363422" y="0"/>
                    <a:pt x="468242" y="60641"/>
                    <a:pt x="468242" y="135445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15"/>
            <p:cNvSpPr/>
            <p:nvPr/>
          </p:nvSpPr>
          <p:spPr>
            <a:xfrm>
              <a:off x="5819482" y="3280817"/>
              <a:ext cx="243195" cy="356577"/>
            </a:xfrm>
            <a:custGeom>
              <a:avLst/>
              <a:gdLst/>
              <a:ahLst/>
              <a:cxnLst/>
              <a:rect l="l" t="t" r="r" b="b"/>
              <a:pathLst>
                <a:path w="243195" h="356577" extrusionOk="0">
                  <a:moveTo>
                    <a:pt x="85669" y="11781"/>
                  </a:moveTo>
                  <a:cubicBezTo>
                    <a:pt x="95174" y="-3744"/>
                    <a:pt x="169318" y="-14031"/>
                    <a:pt x="193652" y="48738"/>
                  </a:cubicBezTo>
                  <a:cubicBezTo>
                    <a:pt x="203157" y="72551"/>
                    <a:pt x="201446" y="133416"/>
                    <a:pt x="209145" y="171611"/>
                  </a:cubicBezTo>
                  <a:cubicBezTo>
                    <a:pt x="216845" y="209806"/>
                    <a:pt x="235000" y="231523"/>
                    <a:pt x="241559" y="262479"/>
                  </a:cubicBezTo>
                  <a:cubicBezTo>
                    <a:pt x="248118" y="293436"/>
                    <a:pt x="237472" y="345442"/>
                    <a:pt x="162854" y="354681"/>
                  </a:cubicBezTo>
                  <a:cubicBezTo>
                    <a:pt x="88236" y="363921"/>
                    <a:pt x="30917" y="337632"/>
                    <a:pt x="13332" y="313819"/>
                  </a:cubicBezTo>
                  <a:cubicBezTo>
                    <a:pt x="-4253" y="290007"/>
                    <a:pt x="-4634" y="239334"/>
                    <a:pt x="13332" y="212092"/>
                  </a:cubicBezTo>
                  <a:cubicBezTo>
                    <a:pt x="31297" y="184851"/>
                    <a:pt x="45556" y="162848"/>
                    <a:pt x="45080" y="127415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15"/>
            <p:cNvSpPr/>
            <p:nvPr/>
          </p:nvSpPr>
          <p:spPr>
            <a:xfrm>
              <a:off x="5837923" y="3277536"/>
              <a:ext cx="116085" cy="143945"/>
            </a:xfrm>
            <a:custGeom>
              <a:avLst/>
              <a:gdLst/>
              <a:ahLst/>
              <a:cxnLst/>
              <a:rect l="l" t="t" r="r" b="b"/>
              <a:pathLst>
                <a:path w="116085" h="143945" extrusionOk="0">
                  <a:moveTo>
                    <a:pt x="116086" y="4300"/>
                  </a:moveTo>
                  <a:cubicBezTo>
                    <a:pt x="116086" y="4300"/>
                    <a:pt x="60383" y="-11798"/>
                    <a:pt x="26639" y="18301"/>
                  </a:cubicBezTo>
                  <a:cubicBezTo>
                    <a:pt x="3978" y="39285"/>
                    <a:pt x="-5176" y="71137"/>
                    <a:pt x="2875" y="100979"/>
                  </a:cubicBezTo>
                  <a:cubicBezTo>
                    <a:pt x="7343" y="118600"/>
                    <a:pt x="16373" y="142603"/>
                    <a:pt x="30346" y="143936"/>
                  </a:cubicBezTo>
                  <a:cubicBezTo>
                    <a:pt x="44319" y="145270"/>
                    <a:pt x="116086" y="4300"/>
                    <a:pt x="116086" y="4300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15"/>
            <p:cNvSpPr/>
            <p:nvPr/>
          </p:nvSpPr>
          <p:spPr>
            <a:xfrm>
              <a:off x="5860663" y="3433950"/>
              <a:ext cx="143677" cy="161015"/>
            </a:xfrm>
            <a:custGeom>
              <a:avLst/>
              <a:gdLst/>
              <a:ahLst/>
              <a:cxnLst/>
              <a:rect l="l" t="t" r="r" b="b"/>
              <a:pathLst>
                <a:path w="143677" h="161015" extrusionOk="0">
                  <a:moveTo>
                    <a:pt x="114638" y="0"/>
                  </a:moveTo>
                  <a:cubicBezTo>
                    <a:pt x="114638" y="0"/>
                    <a:pt x="110931" y="62103"/>
                    <a:pt x="112072" y="66675"/>
                  </a:cubicBezTo>
                  <a:cubicBezTo>
                    <a:pt x="113212" y="71247"/>
                    <a:pt x="136406" y="76200"/>
                    <a:pt x="142965" y="81153"/>
                  </a:cubicBezTo>
                  <a:cubicBezTo>
                    <a:pt x="149524" y="86106"/>
                    <a:pt x="109220" y="149638"/>
                    <a:pt x="88783" y="158972"/>
                  </a:cubicBezTo>
                  <a:cubicBezTo>
                    <a:pt x="68346" y="168307"/>
                    <a:pt x="4944" y="144399"/>
                    <a:pt x="477" y="112871"/>
                  </a:cubicBezTo>
                  <a:cubicBezTo>
                    <a:pt x="-3515" y="83725"/>
                    <a:pt x="18632" y="61151"/>
                    <a:pt x="27187" y="53245"/>
                  </a:cubicBezTo>
                  <a:cubicBezTo>
                    <a:pt x="32995" y="52692"/>
                    <a:pt x="38841" y="52531"/>
                    <a:pt x="44678" y="52769"/>
                  </a:cubicBezTo>
                  <a:lnTo>
                    <a:pt x="46579" y="22670"/>
                  </a:lnTo>
                  <a:cubicBezTo>
                    <a:pt x="74335" y="13811"/>
                    <a:pt x="114638" y="0"/>
                    <a:pt x="114638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5729287" y="3551002"/>
              <a:ext cx="121787" cy="284211"/>
            </a:xfrm>
            <a:custGeom>
              <a:avLst/>
              <a:gdLst/>
              <a:ahLst/>
              <a:cxnLst/>
              <a:rect l="l" t="t" r="r" b="b"/>
              <a:pathLst>
                <a:path w="121787" h="284211" extrusionOk="0">
                  <a:moveTo>
                    <a:pt x="96303" y="391"/>
                  </a:moveTo>
                  <a:cubicBezTo>
                    <a:pt x="96303" y="-1418"/>
                    <a:pt x="86797" y="3630"/>
                    <a:pt x="86797" y="3725"/>
                  </a:cubicBezTo>
                  <a:cubicBezTo>
                    <a:pt x="86797" y="3820"/>
                    <a:pt x="82330" y="163269"/>
                    <a:pt x="74535" y="177747"/>
                  </a:cubicBezTo>
                  <a:lnTo>
                    <a:pt x="74535" y="177747"/>
                  </a:lnTo>
                  <a:cubicBezTo>
                    <a:pt x="54669" y="211560"/>
                    <a:pt x="2103" y="268901"/>
                    <a:pt x="772" y="275283"/>
                  </a:cubicBezTo>
                  <a:cubicBezTo>
                    <a:pt x="-3125" y="294333"/>
                    <a:pt x="8092" y="277283"/>
                    <a:pt x="26152" y="275283"/>
                  </a:cubicBezTo>
                  <a:cubicBezTo>
                    <a:pt x="36323" y="274044"/>
                    <a:pt x="96113" y="213466"/>
                    <a:pt x="109516" y="199654"/>
                  </a:cubicBezTo>
                  <a:lnTo>
                    <a:pt x="110371" y="200131"/>
                  </a:lnTo>
                  <a:lnTo>
                    <a:pt x="110371" y="198607"/>
                  </a:lnTo>
                  <a:lnTo>
                    <a:pt x="112082" y="196797"/>
                  </a:lnTo>
                  <a:cubicBezTo>
                    <a:pt x="112424" y="192482"/>
                    <a:pt x="112424" y="188158"/>
                    <a:pt x="112082" y="183843"/>
                  </a:cubicBezTo>
                  <a:cubicBezTo>
                    <a:pt x="137272" y="10583"/>
                    <a:pt x="106664" y="-942"/>
                    <a:pt x="96303" y="39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15"/>
            <p:cNvSpPr/>
            <p:nvPr/>
          </p:nvSpPr>
          <p:spPr>
            <a:xfrm>
              <a:off x="5818929" y="3486611"/>
              <a:ext cx="209320" cy="241045"/>
            </a:xfrm>
            <a:custGeom>
              <a:avLst/>
              <a:gdLst/>
              <a:ahLst/>
              <a:cxnLst/>
              <a:rect l="l" t="t" r="r" b="b"/>
              <a:pathLst>
                <a:path w="209320" h="241045" extrusionOk="0">
                  <a:moveTo>
                    <a:pt x="164832" y="20110"/>
                  </a:moveTo>
                  <a:cubicBezTo>
                    <a:pt x="182322" y="22777"/>
                    <a:pt x="202189" y="32111"/>
                    <a:pt x="204945" y="41636"/>
                  </a:cubicBezTo>
                  <a:cubicBezTo>
                    <a:pt x="212141" y="76098"/>
                    <a:pt x="210439" y="111835"/>
                    <a:pt x="200002" y="145459"/>
                  </a:cubicBezTo>
                  <a:cubicBezTo>
                    <a:pt x="184889" y="185464"/>
                    <a:pt x="174718" y="210895"/>
                    <a:pt x="165973" y="228136"/>
                  </a:cubicBezTo>
                  <a:cubicBezTo>
                    <a:pt x="165973" y="228136"/>
                    <a:pt x="90594" y="260521"/>
                    <a:pt x="29758" y="222706"/>
                  </a:cubicBezTo>
                  <a:cubicBezTo>
                    <a:pt x="29758" y="222706"/>
                    <a:pt x="25576" y="179844"/>
                    <a:pt x="25291" y="156889"/>
                  </a:cubicBezTo>
                  <a:cubicBezTo>
                    <a:pt x="-30792" y="107835"/>
                    <a:pt x="17211" y="47351"/>
                    <a:pt x="64739" y="393"/>
                  </a:cubicBezTo>
                  <a:cubicBezTo>
                    <a:pt x="70433" y="-131"/>
                    <a:pt x="76155" y="-131"/>
                    <a:pt x="81849" y="393"/>
                  </a:cubicBezTo>
                  <a:cubicBezTo>
                    <a:pt x="81849" y="393"/>
                    <a:pt x="39454" y="50685"/>
                    <a:pt x="68921" y="79260"/>
                  </a:cubicBezTo>
                  <a:cubicBezTo>
                    <a:pt x="132133" y="59638"/>
                    <a:pt x="144680" y="31063"/>
                    <a:pt x="164832" y="2011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5856166" y="3289038"/>
              <a:ext cx="154042" cy="190250"/>
            </a:xfrm>
            <a:custGeom>
              <a:avLst/>
              <a:gdLst/>
              <a:ahLst/>
              <a:cxnLst/>
              <a:rect l="l" t="t" r="r" b="b"/>
              <a:pathLst>
                <a:path w="154042" h="190250" extrusionOk="0">
                  <a:moveTo>
                    <a:pt x="3263" y="67854"/>
                  </a:moveTo>
                  <a:lnTo>
                    <a:pt x="3263" y="67854"/>
                  </a:lnTo>
                  <a:cubicBezTo>
                    <a:pt x="9442" y="27945"/>
                    <a:pt x="38244" y="-2250"/>
                    <a:pt x="79308" y="132"/>
                  </a:cubicBezTo>
                  <a:cubicBezTo>
                    <a:pt x="122872" y="2484"/>
                    <a:pt x="156274" y="39784"/>
                    <a:pt x="153926" y="83437"/>
                  </a:cubicBezTo>
                  <a:cubicBezTo>
                    <a:pt x="152586" y="108288"/>
                    <a:pt x="139668" y="131053"/>
                    <a:pt x="119041" y="144912"/>
                  </a:cubicBezTo>
                  <a:cubicBezTo>
                    <a:pt x="117624" y="150960"/>
                    <a:pt x="115486" y="156808"/>
                    <a:pt x="112672" y="162342"/>
                  </a:cubicBezTo>
                  <a:cubicBezTo>
                    <a:pt x="98129" y="179297"/>
                    <a:pt x="59441" y="190060"/>
                    <a:pt x="46704" y="190251"/>
                  </a:cubicBezTo>
                  <a:cubicBezTo>
                    <a:pt x="35677" y="190251"/>
                    <a:pt x="26172" y="180059"/>
                    <a:pt x="15811" y="162914"/>
                  </a:cubicBezTo>
                  <a:cubicBezTo>
                    <a:pt x="-5672" y="127195"/>
                    <a:pt x="-158" y="87571"/>
                    <a:pt x="3263" y="67854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5862376" y="3287995"/>
              <a:ext cx="154704" cy="145954"/>
            </a:xfrm>
            <a:custGeom>
              <a:avLst/>
              <a:gdLst/>
              <a:ahLst/>
              <a:cxnLst/>
              <a:rect l="l" t="t" r="r" b="b"/>
              <a:pathLst>
                <a:path w="154704" h="145954" extrusionOk="0">
                  <a:moveTo>
                    <a:pt x="85930" y="1937"/>
                  </a:moveTo>
                  <a:cubicBezTo>
                    <a:pt x="114447" y="7557"/>
                    <a:pt x="138400" y="15748"/>
                    <a:pt x="146290" y="44038"/>
                  </a:cubicBezTo>
                  <a:cubicBezTo>
                    <a:pt x="151613" y="63659"/>
                    <a:pt x="158647" y="101188"/>
                    <a:pt x="151993" y="116523"/>
                  </a:cubicBezTo>
                  <a:lnTo>
                    <a:pt x="147811" y="127857"/>
                  </a:lnTo>
                  <a:lnTo>
                    <a:pt x="112926" y="145955"/>
                  </a:lnTo>
                  <a:cubicBezTo>
                    <a:pt x="112926" y="145955"/>
                    <a:pt x="96576" y="132334"/>
                    <a:pt x="101709" y="92424"/>
                  </a:cubicBezTo>
                  <a:cubicBezTo>
                    <a:pt x="101510" y="87043"/>
                    <a:pt x="99798" y="81823"/>
                    <a:pt x="96766" y="77375"/>
                  </a:cubicBezTo>
                  <a:cubicBezTo>
                    <a:pt x="94580" y="73594"/>
                    <a:pt x="92954" y="69517"/>
                    <a:pt x="91919" y="65278"/>
                  </a:cubicBezTo>
                  <a:cubicBezTo>
                    <a:pt x="87774" y="54496"/>
                    <a:pt x="79685" y="45704"/>
                    <a:pt x="69295" y="40704"/>
                  </a:cubicBezTo>
                  <a:cubicBezTo>
                    <a:pt x="43345" y="26130"/>
                    <a:pt x="5323" y="38704"/>
                    <a:pt x="0" y="44038"/>
                  </a:cubicBezTo>
                  <a:cubicBezTo>
                    <a:pt x="15142" y="11452"/>
                    <a:pt x="50959" y="-6102"/>
                    <a:pt x="85930" y="193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5888298" y="4552945"/>
              <a:ext cx="121626" cy="93085"/>
            </a:xfrm>
            <a:custGeom>
              <a:avLst/>
              <a:gdLst/>
              <a:ahLst/>
              <a:cxnLst/>
              <a:rect l="l" t="t" r="r" b="b"/>
              <a:pathLst>
                <a:path w="121626" h="93085" extrusionOk="0">
                  <a:moveTo>
                    <a:pt x="112478" y="2"/>
                  </a:moveTo>
                  <a:cubicBezTo>
                    <a:pt x="97840" y="11908"/>
                    <a:pt x="75121" y="3717"/>
                    <a:pt x="74456" y="4765"/>
                  </a:cubicBezTo>
                  <a:cubicBezTo>
                    <a:pt x="57422" y="19395"/>
                    <a:pt x="39590" y="33073"/>
                    <a:pt x="21035" y="45722"/>
                  </a:cubicBezTo>
                  <a:cubicBezTo>
                    <a:pt x="11529" y="52866"/>
                    <a:pt x="-2254" y="62486"/>
                    <a:pt x="313" y="76202"/>
                  </a:cubicBezTo>
                  <a:cubicBezTo>
                    <a:pt x="4875" y="100872"/>
                    <a:pt x="44228" y="93347"/>
                    <a:pt x="59057" y="85727"/>
                  </a:cubicBezTo>
                  <a:cubicBezTo>
                    <a:pt x="73886" y="78107"/>
                    <a:pt x="86053" y="65725"/>
                    <a:pt x="100121" y="57152"/>
                  </a:cubicBezTo>
                  <a:cubicBezTo>
                    <a:pt x="110102" y="50961"/>
                    <a:pt x="119987" y="47627"/>
                    <a:pt x="121604" y="35054"/>
                  </a:cubicBezTo>
                  <a:cubicBezTo>
                    <a:pt x="122079" y="27149"/>
                    <a:pt x="115045" y="-284"/>
                    <a:pt x="112478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5888421" y="4582665"/>
              <a:ext cx="121131" cy="63346"/>
            </a:xfrm>
            <a:custGeom>
              <a:avLst/>
              <a:gdLst/>
              <a:ahLst/>
              <a:cxnLst/>
              <a:rect l="l" t="t" r="r" b="b"/>
              <a:pathLst>
                <a:path w="121131" h="63346" extrusionOk="0">
                  <a:moveTo>
                    <a:pt x="120910" y="0"/>
                  </a:moveTo>
                  <a:cubicBezTo>
                    <a:pt x="118914" y="12192"/>
                    <a:pt x="109219" y="15526"/>
                    <a:pt x="99238" y="21717"/>
                  </a:cubicBezTo>
                  <a:cubicBezTo>
                    <a:pt x="84979" y="30575"/>
                    <a:pt x="72432" y="43434"/>
                    <a:pt x="57604" y="50959"/>
                  </a:cubicBezTo>
                  <a:cubicBezTo>
                    <a:pt x="42775" y="58484"/>
                    <a:pt x="9601" y="64770"/>
                    <a:pt x="0" y="47244"/>
                  </a:cubicBezTo>
                  <a:cubicBezTo>
                    <a:pt x="5228" y="70961"/>
                    <a:pt x="43916" y="63532"/>
                    <a:pt x="58554" y="56007"/>
                  </a:cubicBezTo>
                  <a:cubicBezTo>
                    <a:pt x="73193" y="48482"/>
                    <a:pt x="85550" y="36004"/>
                    <a:pt x="99618" y="27432"/>
                  </a:cubicBezTo>
                  <a:cubicBezTo>
                    <a:pt x="109599" y="21241"/>
                    <a:pt x="119484" y="17907"/>
                    <a:pt x="121101" y="5334"/>
                  </a:cubicBezTo>
                  <a:cubicBezTo>
                    <a:pt x="121177" y="3553"/>
                    <a:pt x="121110" y="1772"/>
                    <a:pt x="120910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5795742" y="4532466"/>
              <a:ext cx="111395" cy="86487"/>
            </a:xfrm>
            <a:custGeom>
              <a:avLst/>
              <a:gdLst/>
              <a:ahLst/>
              <a:cxnLst/>
              <a:rect l="l" t="t" r="r" b="b"/>
              <a:pathLst>
                <a:path w="111395" h="86487" extrusionOk="0">
                  <a:moveTo>
                    <a:pt x="102659" y="2"/>
                  </a:moveTo>
                  <a:cubicBezTo>
                    <a:pt x="89257" y="10956"/>
                    <a:pt x="69105" y="4765"/>
                    <a:pt x="68154" y="5812"/>
                  </a:cubicBezTo>
                  <a:cubicBezTo>
                    <a:pt x="52537" y="19109"/>
                    <a:pt x="36225" y="31578"/>
                    <a:pt x="19296" y="43151"/>
                  </a:cubicBezTo>
                  <a:cubicBezTo>
                    <a:pt x="10931" y="49723"/>
                    <a:pt x="-2091" y="58486"/>
                    <a:pt x="285" y="71059"/>
                  </a:cubicBezTo>
                  <a:cubicBezTo>
                    <a:pt x="4467" y="93633"/>
                    <a:pt x="40493" y="86680"/>
                    <a:pt x="54181" y="79822"/>
                  </a:cubicBezTo>
                  <a:cubicBezTo>
                    <a:pt x="67869" y="72964"/>
                    <a:pt x="78800" y="61438"/>
                    <a:pt x="91728" y="53437"/>
                  </a:cubicBezTo>
                  <a:cubicBezTo>
                    <a:pt x="101234" y="47722"/>
                    <a:pt x="109884" y="44770"/>
                    <a:pt x="111309" y="33149"/>
                  </a:cubicBezTo>
                  <a:cubicBezTo>
                    <a:pt x="112260" y="26101"/>
                    <a:pt x="105036" y="-283"/>
                    <a:pt x="102659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15"/>
            <p:cNvSpPr/>
            <p:nvPr/>
          </p:nvSpPr>
          <p:spPr>
            <a:xfrm>
              <a:off x="5796313" y="4560948"/>
              <a:ext cx="110894" cy="58013"/>
            </a:xfrm>
            <a:custGeom>
              <a:avLst/>
              <a:gdLst/>
              <a:ahLst/>
              <a:cxnLst/>
              <a:rect l="l" t="t" r="r" b="b"/>
              <a:pathLst>
                <a:path w="110894" h="58013" extrusionOk="0">
                  <a:moveTo>
                    <a:pt x="110644" y="0"/>
                  </a:moveTo>
                  <a:cubicBezTo>
                    <a:pt x="108838" y="11144"/>
                    <a:pt x="99903" y="14192"/>
                    <a:pt x="90778" y="19812"/>
                  </a:cubicBezTo>
                  <a:cubicBezTo>
                    <a:pt x="77755" y="28004"/>
                    <a:pt x="66254" y="39719"/>
                    <a:pt x="52756" y="46672"/>
                  </a:cubicBezTo>
                  <a:cubicBezTo>
                    <a:pt x="39258" y="53626"/>
                    <a:pt x="8840" y="59341"/>
                    <a:pt x="0" y="43244"/>
                  </a:cubicBezTo>
                  <a:cubicBezTo>
                    <a:pt x="4753" y="64961"/>
                    <a:pt x="40208" y="58198"/>
                    <a:pt x="53706" y="51340"/>
                  </a:cubicBezTo>
                  <a:cubicBezTo>
                    <a:pt x="67204" y="44482"/>
                    <a:pt x="78325" y="32956"/>
                    <a:pt x="91253" y="24955"/>
                  </a:cubicBezTo>
                  <a:cubicBezTo>
                    <a:pt x="100758" y="19240"/>
                    <a:pt x="109408" y="16288"/>
                    <a:pt x="110834" y="4667"/>
                  </a:cubicBezTo>
                  <a:cubicBezTo>
                    <a:pt x="110958" y="3105"/>
                    <a:pt x="110891" y="1543"/>
                    <a:pt x="11064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15"/>
            <p:cNvSpPr/>
            <p:nvPr/>
          </p:nvSpPr>
          <p:spPr>
            <a:xfrm>
              <a:off x="5813683" y="3728558"/>
              <a:ext cx="237954" cy="833275"/>
            </a:xfrm>
            <a:custGeom>
              <a:avLst/>
              <a:gdLst/>
              <a:ahLst/>
              <a:cxnLst/>
              <a:rect l="l" t="t" r="r" b="b"/>
              <a:pathLst>
                <a:path w="237954" h="833275" extrusionOk="0">
                  <a:moveTo>
                    <a:pt x="6013" y="123825"/>
                  </a:moveTo>
                  <a:cubicBezTo>
                    <a:pt x="12477" y="73342"/>
                    <a:pt x="31013" y="0"/>
                    <a:pt x="31013" y="0"/>
                  </a:cubicBezTo>
                  <a:cubicBezTo>
                    <a:pt x="48541" y="8201"/>
                    <a:pt x="67495" y="12897"/>
                    <a:pt x="86810" y="13811"/>
                  </a:cubicBezTo>
                  <a:cubicBezTo>
                    <a:pt x="115136" y="13716"/>
                    <a:pt x="143396" y="10973"/>
                    <a:pt x="171219" y="5620"/>
                  </a:cubicBezTo>
                  <a:cubicBezTo>
                    <a:pt x="180287" y="21517"/>
                    <a:pt x="190220" y="36909"/>
                    <a:pt x="200971" y="51721"/>
                  </a:cubicBezTo>
                  <a:cubicBezTo>
                    <a:pt x="215515" y="71914"/>
                    <a:pt x="243746" y="116109"/>
                    <a:pt x="236902" y="193357"/>
                  </a:cubicBezTo>
                  <a:cubicBezTo>
                    <a:pt x="232435" y="243840"/>
                    <a:pt x="204203" y="458248"/>
                    <a:pt x="204203" y="458248"/>
                  </a:cubicBezTo>
                  <a:cubicBezTo>
                    <a:pt x="215201" y="494290"/>
                    <a:pt x="221056" y="531714"/>
                    <a:pt x="221598" y="569405"/>
                  </a:cubicBezTo>
                  <a:cubicBezTo>
                    <a:pt x="218937" y="614229"/>
                    <a:pt x="213024" y="658796"/>
                    <a:pt x="203918" y="702755"/>
                  </a:cubicBezTo>
                  <a:lnTo>
                    <a:pt x="187093" y="824389"/>
                  </a:lnTo>
                  <a:cubicBezTo>
                    <a:pt x="187093" y="824389"/>
                    <a:pt x="164660" y="840676"/>
                    <a:pt x="149071" y="829151"/>
                  </a:cubicBezTo>
                  <a:lnTo>
                    <a:pt x="151067" y="710089"/>
                  </a:lnTo>
                  <a:cubicBezTo>
                    <a:pt x="149166" y="680942"/>
                    <a:pt x="146219" y="637984"/>
                    <a:pt x="144413" y="610552"/>
                  </a:cubicBezTo>
                  <a:cubicBezTo>
                    <a:pt x="141371" y="565785"/>
                    <a:pt x="133387" y="494824"/>
                    <a:pt x="131106" y="477202"/>
                  </a:cubicBezTo>
                  <a:cubicBezTo>
                    <a:pt x="128824" y="459581"/>
                    <a:pt x="123121" y="428434"/>
                    <a:pt x="120364" y="393763"/>
                  </a:cubicBezTo>
                  <a:cubicBezTo>
                    <a:pt x="117608" y="359092"/>
                    <a:pt x="104680" y="182594"/>
                    <a:pt x="104680" y="182594"/>
                  </a:cubicBezTo>
                  <a:lnTo>
                    <a:pt x="102874" y="215646"/>
                  </a:lnTo>
                  <a:cubicBezTo>
                    <a:pt x="102874" y="215646"/>
                    <a:pt x="101068" y="269272"/>
                    <a:pt x="93369" y="335470"/>
                  </a:cubicBezTo>
                  <a:cubicBezTo>
                    <a:pt x="85669" y="401669"/>
                    <a:pt x="83008" y="430720"/>
                    <a:pt x="83008" y="430720"/>
                  </a:cubicBezTo>
                  <a:cubicBezTo>
                    <a:pt x="90308" y="444074"/>
                    <a:pt x="95412" y="458514"/>
                    <a:pt x="98121" y="473488"/>
                  </a:cubicBezTo>
                  <a:cubicBezTo>
                    <a:pt x="99452" y="487775"/>
                    <a:pt x="115707" y="600932"/>
                    <a:pt x="106011" y="658463"/>
                  </a:cubicBezTo>
                  <a:lnTo>
                    <a:pt x="85954" y="804863"/>
                  </a:lnTo>
                  <a:cubicBezTo>
                    <a:pt x="75869" y="811882"/>
                    <a:pt x="63018" y="813587"/>
                    <a:pt x="51449" y="809434"/>
                  </a:cubicBezTo>
                  <a:lnTo>
                    <a:pt x="39663" y="661892"/>
                  </a:lnTo>
                  <a:cubicBezTo>
                    <a:pt x="31773" y="605790"/>
                    <a:pt x="15043" y="486823"/>
                    <a:pt x="12477" y="471392"/>
                  </a:cubicBezTo>
                  <a:cubicBezTo>
                    <a:pt x="6773" y="440226"/>
                    <a:pt x="3408" y="408670"/>
                    <a:pt x="2401" y="376999"/>
                  </a:cubicBezTo>
                  <a:cubicBezTo>
                    <a:pt x="-1782" y="312991"/>
                    <a:pt x="-451" y="174212"/>
                    <a:pt x="6013" y="12382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5803516" y="3708175"/>
              <a:ext cx="253612" cy="553963"/>
            </a:xfrm>
            <a:custGeom>
              <a:avLst/>
              <a:gdLst/>
              <a:ahLst/>
              <a:cxnLst/>
              <a:rect l="l" t="t" r="r" b="b"/>
              <a:pathLst>
                <a:path w="253612" h="553963" extrusionOk="0">
                  <a:moveTo>
                    <a:pt x="181386" y="6572"/>
                  </a:moveTo>
                  <a:lnTo>
                    <a:pt x="224731" y="93726"/>
                  </a:lnTo>
                  <a:cubicBezTo>
                    <a:pt x="224731" y="93726"/>
                    <a:pt x="291270" y="190690"/>
                    <a:pt x="222355" y="439960"/>
                  </a:cubicBezTo>
                  <a:lnTo>
                    <a:pt x="235187" y="516922"/>
                  </a:lnTo>
                  <a:cubicBezTo>
                    <a:pt x="235187" y="516922"/>
                    <a:pt x="105532" y="600265"/>
                    <a:pt x="18746" y="516922"/>
                  </a:cubicBezTo>
                  <a:cubicBezTo>
                    <a:pt x="18746" y="516922"/>
                    <a:pt x="-11291" y="286512"/>
                    <a:pt x="4678" y="180308"/>
                  </a:cubicBezTo>
                  <a:cubicBezTo>
                    <a:pt x="13613" y="119272"/>
                    <a:pt x="27121" y="59007"/>
                    <a:pt x="45077" y="0"/>
                  </a:cubicBezTo>
                  <a:cubicBezTo>
                    <a:pt x="45077" y="0"/>
                    <a:pt x="66369" y="23527"/>
                    <a:pt x="175683" y="8001"/>
                  </a:cubicBezTo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5812662" y="3486508"/>
              <a:ext cx="71005" cy="74600"/>
            </a:xfrm>
            <a:custGeom>
              <a:avLst/>
              <a:gdLst/>
              <a:ahLst/>
              <a:cxnLst/>
              <a:rect l="l" t="t" r="r" b="b"/>
              <a:pathLst>
                <a:path w="71005" h="74600" extrusionOk="0">
                  <a:moveTo>
                    <a:pt x="71006" y="496"/>
                  </a:moveTo>
                  <a:cubicBezTo>
                    <a:pt x="71006" y="496"/>
                    <a:pt x="36596" y="-10077"/>
                    <a:pt x="0" y="66409"/>
                  </a:cubicBezTo>
                  <a:lnTo>
                    <a:pt x="13688" y="74600"/>
                  </a:lnTo>
                  <a:cubicBezTo>
                    <a:pt x="13688" y="74600"/>
                    <a:pt x="49714" y="20117"/>
                    <a:pt x="71006" y="49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15"/>
            <p:cNvSpPr/>
            <p:nvPr/>
          </p:nvSpPr>
          <p:spPr>
            <a:xfrm>
              <a:off x="5614947" y="3815235"/>
              <a:ext cx="254367" cy="147732"/>
            </a:xfrm>
            <a:custGeom>
              <a:avLst/>
              <a:gdLst/>
              <a:ahLst/>
              <a:cxnLst/>
              <a:rect l="l" t="t" r="r" b="b"/>
              <a:pathLst>
                <a:path w="254367" h="147732" extrusionOk="0">
                  <a:moveTo>
                    <a:pt x="0" y="86201"/>
                  </a:moveTo>
                  <a:lnTo>
                    <a:pt x="148096" y="0"/>
                  </a:lnTo>
                  <a:lnTo>
                    <a:pt x="254368" y="61436"/>
                  </a:lnTo>
                  <a:lnTo>
                    <a:pt x="106272" y="147733"/>
                  </a:lnTo>
                  <a:lnTo>
                    <a:pt x="0" y="86201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15"/>
            <p:cNvSpPr/>
            <p:nvPr/>
          </p:nvSpPr>
          <p:spPr>
            <a:xfrm>
              <a:off x="5694413" y="3821487"/>
              <a:ext cx="53706" cy="44771"/>
            </a:xfrm>
            <a:custGeom>
              <a:avLst/>
              <a:gdLst/>
              <a:ahLst/>
              <a:cxnLst/>
              <a:rect l="l" t="t" r="r" b="b"/>
              <a:pathLst>
                <a:path w="53706" h="44771" extrusionOk="0">
                  <a:moveTo>
                    <a:pt x="49524" y="35"/>
                  </a:moveTo>
                  <a:cubicBezTo>
                    <a:pt x="40237" y="968"/>
                    <a:pt x="31254" y="3892"/>
                    <a:pt x="23194" y="8607"/>
                  </a:cubicBezTo>
                  <a:cubicBezTo>
                    <a:pt x="20228" y="11198"/>
                    <a:pt x="17053" y="13522"/>
                    <a:pt x="13688" y="15561"/>
                  </a:cubicBezTo>
                  <a:cubicBezTo>
                    <a:pt x="12262" y="16227"/>
                    <a:pt x="10836" y="17180"/>
                    <a:pt x="9315" y="17846"/>
                  </a:cubicBezTo>
                  <a:cubicBezTo>
                    <a:pt x="7053" y="18675"/>
                    <a:pt x="5000" y="20009"/>
                    <a:pt x="3327" y="21752"/>
                  </a:cubicBezTo>
                  <a:cubicBezTo>
                    <a:pt x="1673" y="24200"/>
                    <a:pt x="780" y="27086"/>
                    <a:pt x="760" y="30038"/>
                  </a:cubicBezTo>
                  <a:cubicBezTo>
                    <a:pt x="0" y="33572"/>
                    <a:pt x="-190" y="37211"/>
                    <a:pt x="190" y="40802"/>
                  </a:cubicBezTo>
                  <a:cubicBezTo>
                    <a:pt x="1521" y="46136"/>
                    <a:pt x="7034" y="45660"/>
                    <a:pt x="9696" y="41945"/>
                  </a:cubicBezTo>
                  <a:cubicBezTo>
                    <a:pt x="11141" y="40088"/>
                    <a:pt x="11968" y="37821"/>
                    <a:pt x="12072" y="35468"/>
                  </a:cubicBezTo>
                  <a:cubicBezTo>
                    <a:pt x="12234" y="30905"/>
                    <a:pt x="14562" y="26686"/>
                    <a:pt x="18346" y="24133"/>
                  </a:cubicBezTo>
                  <a:lnTo>
                    <a:pt x="53706" y="2130"/>
                  </a:lnTo>
                  <a:cubicBezTo>
                    <a:pt x="52870" y="644"/>
                    <a:pt x="51216" y="-184"/>
                    <a:pt x="49524" y="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5775008" y="3530248"/>
              <a:ext cx="253611" cy="322722"/>
            </a:xfrm>
            <a:custGeom>
              <a:avLst/>
              <a:gdLst/>
              <a:ahLst/>
              <a:cxnLst/>
              <a:rect l="l" t="t" r="r" b="b"/>
              <a:pathLst>
                <a:path w="253611" h="322722" extrusionOk="0">
                  <a:moveTo>
                    <a:pt x="250673" y="25527"/>
                  </a:moveTo>
                  <a:cubicBezTo>
                    <a:pt x="245826" y="5334"/>
                    <a:pt x="230046" y="11811"/>
                    <a:pt x="216453" y="0"/>
                  </a:cubicBezTo>
                  <a:cubicBezTo>
                    <a:pt x="184990" y="44672"/>
                    <a:pt x="205902" y="165449"/>
                    <a:pt x="210180" y="178308"/>
                  </a:cubicBezTo>
                  <a:lnTo>
                    <a:pt x="89270" y="255556"/>
                  </a:lnTo>
                  <a:lnTo>
                    <a:pt x="89270" y="255556"/>
                  </a:lnTo>
                  <a:lnTo>
                    <a:pt x="81095" y="260604"/>
                  </a:lnTo>
                  <a:cubicBezTo>
                    <a:pt x="67331" y="269662"/>
                    <a:pt x="52131" y="276301"/>
                    <a:pt x="36134" y="280225"/>
                  </a:cubicBezTo>
                  <a:cubicBezTo>
                    <a:pt x="24062" y="281654"/>
                    <a:pt x="17788" y="298704"/>
                    <a:pt x="4860" y="300228"/>
                  </a:cubicBezTo>
                  <a:cubicBezTo>
                    <a:pt x="2075" y="300333"/>
                    <a:pt x="-92" y="302666"/>
                    <a:pt x="3" y="305457"/>
                  </a:cubicBezTo>
                  <a:cubicBezTo>
                    <a:pt x="51" y="306753"/>
                    <a:pt x="602" y="307991"/>
                    <a:pt x="1533" y="308896"/>
                  </a:cubicBezTo>
                  <a:cubicBezTo>
                    <a:pt x="6667" y="313849"/>
                    <a:pt x="20545" y="309753"/>
                    <a:pt x="30050" y="298704"/>
                  </a:cubicBezTo>
                  <a:cubicBezTo>
                    <a:pt x="30002" y="298952"/>
                    <a:pt x="30002" y="299218"/>
                    <a:pt x="30050" y="299466"/>
                  </a:cubicBezTo>
                  <a:cubicBezTo>
                    <a:pt x="30202" y="303057"/>
                    <a:pt x="32227" y="306314"/>
                    <a:pt x="35373" y="308038"/>
                  </a:cubicBezTo>
                  <a:cubicBezTo>
                    <a:pt x="36067" y="308458"/>
                    <a:pt x="36846" y="308724"/>
                    <a:pt x="37655" y="308800"/>
                  </a:cubicBezTo>
                  <a:cubicBezTo>
                    <a:pt x="37655" y="309610"/>
                    <a:pt x="37883" y="310401"/>
                    <a:pt x="38320" y="311087"/>
                  </a:cubicBezTo>
                  <a:cubicBezTo>
                    <a:pt x="39708" y="313925"/>
                    <a:pt x="42417" y="315887"/>
                    <a:pt x="45544" y="316325"/>
                  </a:cubicBezTo>
                  <a:lnTo>
                    <a:pt x="45544" y="316325"/>
                  </a:lnTo>
                  <a:cubicBezTo>
                    <a:pt x="46941" y="320335"/>
                    <a:pt x="50820" y="322945"/>
                    <a:pt x="55050" y="322707"/>
                  </a:cubicBezTo>
                  <a:cubicBezTo>
                    <a:pt x="57825" y="322564"/>
                    <a:pt x="60439" y="321373"/>
                    <a:pt x="62369" y="319373"/>
                  </a:cubicBezTo>
                  <a:cubicBezTo>
                    <a:pt x="72682" y="315430"/>
                    <a:pt x="81789" y="308867"/>
                    <a:pt x="88794" y="300323"/>
                  </a:cubicBezTo>
                  <a:cubicBezTo>
                    <a:pt x="94982" y="293875"/>
                    <a:pt x="101522" y="287769"/>
                    <a:pt x="108375" y="282035"/>
                  </a:cubicBezTo>
                  <a:cubicBezTo>
                    <a:pt x="141170" y="267843"/>
                    <a:pt x="239552" y="225742"/>
                    <a:pt x="243924" y="219742"/>
                  </a:cubicBezTo>
                  <a:cubicBezTo>
                    <a:pt x="250768" y="210693"/>
                    <a:pt x="257707" y="54102"/>
                    <a:pt x="250673" y="25527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5965891" y="3514431"/>
              <a:ext cx="72720" cy="103595"/>
            </a:xfrm>
            <a:custGeom>
              <a:avLst/>
              <a:gdLst/>
              <a:ahLst/>
              <a:cxnLst/>
              <a:rect l="l" t="t" r="r" b="b"/>
              <a:pathLst>
                <a:path w="72720" h="103595" extrusionOk="0">
                  <a:moveTo>
                    <a:pt x="70816" y="95541"/>
                  </a:moveTo>
                  <a:cubicBezTo>
                    <a:pt x="70816" y="95541"/>
                    <a:pt x="32129" y="112876"/>
                    <a:pt x="0" y="96684"/>
                  </a:cubicBezTo>
                  <a:lnTo>
                    <a:pt x="4658" y="36009"/>
                  </a:lnTo>
                  <a:cubicBezTo>
                    <a:pt x="4658" y="36009"/>
                    <a:pt x="5133" y="3434"/>
                    <a:pt x="34125" y="195"/>
                  </a:cubicBezTo>
                  <a:cubicBezTo>
                    <a:pt x="63117" y="-3043"/>
                    <a:pt x="78325" y="34200"/>
                    <a:pt x="70816" y="9554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0" name="Google Shape;500;p15"/>
            <p:cNvGrpSpPr/>
            <p:nvPr/>
          </p:nvGrpSpPr>
          <p:grpSpPr>
            <a:xfrm flipH="1">
              <a:off x="2865273" y="3434801"/>
              <a:ext cx="598186" cy="1340314"/>
              <a:chOff x="4210728" y="4525714"/>
              <a:chExt cx="546438" cy="1224366"/>
            </a:xfrm>
          </p:grpSpPr>
          <p:sp>
            <p:nvSpPr>
              <p:cNvPr id="501" name="Google Shape;501;p15"/>
              <p:cNvSpPr/>
              <p:nvPr/>
            </p:nvSpPr>
            <p:spPr>
              <a:xfrm>
                <a:off x="4672107" y="4726590"/>
                <a:ext cx="85002" cy="305847"/>
              </a:xfrm>
              <a:custGeom>
                <a:avLst/>
                <a:gdLst/>
                <a:ahLst/>
                <a:cxnLst/>
                <a:rect l="l" t="t" r="r" b="b"/>
                <a:pathLst>
                  <a:path w="85002" h="305847" extrusionOk="0">
                    <a:moveTo>
                      <a:pt x="18764" y="0"/>
                    </a:moveTo>
                    <a:cubicBezTo>
                      <a:pt x="37814" y="5429"/>
                      <a:pt x="48482" y="26289"/>
                      <a:pt x="65056" y="70961"/>
                    </a:cubicBezTo>
                    <a:cubicBezTo>
                      <a:pt x="78848" y="111490"/>
                      <a:pt x="85582" y="154076"/>
                      <a:pt x="84963" y="196882"/>
                    </a:cubicBezTo>
                    <a:cubicBezTo>
                      <a:pt x="79629" y="238982"/>
                      <a:pt x="62198" y="271748"/>
                      <a:pt x="20098" y="305848"/>
                    </a:cubicBezTo>
                    <a:lnTo>
                      <a:pt x="0" y="268986"/>
                    </a:lnTo>
                    <a:cubicBezTo>
                      <a:pt x="0" y="268986"/>
                      <a:pt x="41243" y="232600"/>
                      <a:pt x="45434" y="190500"/>
                    </a:cubicBezTo>
                    <a:cubicBezTo>
                      <a:pt x="47815" y="166878"/>
                      <a:pt x="20098" y="87249"/>
                      <a:pt x="20098" y="85058"/>
                    </a:cubicBezTo>
                    <a:cubicBezTo>
                      <a:pt x="20098" y="82867"/>
                      <a:pt x="18764" y="0"/>
                      <a:pt x="18764" y="0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15"/>
              <p:cNvSpPr/>
              <p:nvPr/>
            </p:nvSpPr>
            <p:spPr>
              <a:xfrm>
                <a:off x="4408366" y="5679962"/>
                <a:ext cx="123900" cy="70118"/>
              </a:xfrm>
              <a:custGeom>
                <a:avLst/>
                <a:gdLst/>
                <a:ahLst/>
                <a:cxnLst/>
                <a:rect l="l" t="t" r="r" b="b"/>
                <a:pathLst>
                  <a:path w="123900" h="70118" extrusionOk="0">
                    <a:moveTo>
                      <a:pt x="117628" y="16845"/>
                    </a:moveTo>
                    <a:cubicBezTo>
                      <a:pt x="104783" y="20750"/>
                      <a:pt x="90877" y="18874"/>
                      <a:pt x="79528" y="11701"/>
                    </a:cubicBezTo>
                    <a:cubicBezTo>
                      <a:pt x="69241" y="11701"/>
                      <a:pt x="8757" y="-12016"/>
                      <a:pt x="1137" y="8082"/>
                    </a:cubicBezTo>
                    <a:cubicBezTo>
                      <a:pt x="-5531" y="25703"/>
                      <a:pt x="18758" y="42086"/>
                      <a:pt x="31617" y="45229"/>
                    </a:cubicBezTo>
                    <a:cubicBezTo>
                      <a:pt x="60192" y="51992"/>
                      <a:pt x="80766" y="66089"/>
                      <a:pt x="92196" y="68470"/>
                    </a:cubicBezTo>
                    <a:cubicBezTo>
                      <a:pt x="100966" y="71585"/>
                      <a:pt x="110703" y="70232"/>
                      <a:pt x="118294" y="64851"/>
                    </a:cubicBezTo>
                    <a:cubicBezTo>
                      <a:pt x="126200" y="56850"/>
                      <a:pt x="125533" y="27322"/>
                      <a:pt x="117628" y="16845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15"/>
              <p:cNvSpPr/>
              <p:nvPr/>
            </p:nvSpPr>
            <p:spPr>
              <a:xfrm>
                <a:off x="4408245" y="5691663"/>
                <a:ext cx="121939" cy="58416"/>
              </a:xfrm>
              <a:custGeom>
                <a:avLst/>
                <a:gdLst/>
                <a:ahLst/>
                <a:cxnLst/>
                <a:rect l="l" t="t" r="r" b="b"/>
                <a:pathLst>
                  <a:path w="121939" h="58416" extrusionOk="0">
                    <a:moveTo>
                      <a:pt x="92127" y="51911"/>
                    </a:moveTo>
                    <a:cubicBezTo>
                      <a:pt x="80697" y="49530"/>
                      <a:pt x="59837" y="35433"/>
                      <a:pt x="31548" y="28575"/>
                    </a:cubicBezTo>
                    <a:cubicBezTo>
                      <a:pt x="20784" y="26003"/>
                      <a:pt x="2020" y="14097"/>
                      <a:pt x="210" y="0"/>
                    </a:cubicBezTo>
                    <a:cubicBezTo>
                      <a:pt x="-2361" y="16193"/>
                      <a:pt x="19260" y="30575"/>
                      <a:pt x="31548" y="33528"/>
                    </a:cubicBezTo>
                    <a:cubicBezTo>
                      <a:pt x="60123" y="40291"/>
                      <a:pt x="80697" y="54388"/>
                      <a:pt x="92127" y="56769"/>
                    </a:cubicBezTo>
                    <a:cubicBezTo>
                      <a:pt x="100896" y="59884"/>
                      <a:pt x="110634" y="58531"/>
                      <a:pt x="118225" y="53150"/>
                    </a:cubicBezTo>
                    <a:cubicBezTo>
                      <a:pt x="119933" y="51188"/>
                      <a:pt x="121200" y="48882"/>
                      <a:pt x="121940" y="46387"/>
                    </a:cubicBezTo>
                    <a:cubicBezTo>
                      <a:pt x="113425" y="52816"/>
                      <a:pt x="102380" y="54864"/>
                      <a:pt x="92127" y="51911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15"/>
              <p:cNvSpPr/>
              <p:nvPr/>
            </p:nvSpPr>
            <p:spPr>
              <a:xfrm>
                <a:off x="4566152" y="5600798"/>
                <a:ext cx="119416" cy="67472"/>
              </a:xfrm>
              <a:custGeom>
                <a:avLst/>
                <a:gdLst/>
                <a:ahLst/>
                <a:cxnLst/>
                <a:rect l="l" t="t" r="r" b="b"/>
                <a:pathLst>
                  <a:path w="119416" h="67472" extrusionOk="0">
                    <a:moveTo>
                      <a:pt x="113384" y="16189"/>
                    </a:moveTo>
                    <a:cubicBezTo>
                      <a:pt x="102146" y="20047"/>
                      <a:pt x="89728" y="18161"/>
                      <a:pt x="80142" y="11141"/>
                    </a:cubicBezTo>
                    <a:cubicBezTo>
                      <a:pt x="70617" y="11141"/>
                      <a:pt x="8419" y="-11529"/>
                      <a:pt x="1085" y="7807"/>
                    </a:cubicBezTo>
                    <a:cubicBezTo>
                      <a:pt x="-5297" y="24762"/>
                      <a:pt x="18039" y="40383"/>
                      <a:pt x="30422" y="43431"/>
                    </a:cubicBezTo>
                    <a:cubicBezTo>
                      <a:pt x="57663" y="50003"/>
                      <a:pt x="78047" y="63624"/>
                      <a:pt x="88715" y="65910"/>
                    </a:cubicBezTo>
                    <a:cubicBezTo>
                      <a:pt x="97172" y="68882"/>
                      <a:pt x="106547" y="67567"/>
                      <a:pt x="113861" y="62385"/>
                    </a:cubicBezTo>
                    <a:cubicBezTo>
                      <a:pt x="121671" y="54670"/>
                      <a:pt x="121004" y="26286"/>
                      <a:pt x="113384" y="16189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15"/>
              <p:cNvSpPr/>
              <p:nvPr/>
            </p:nvSpPr>
            <p:spPr>
              <a:xfrm>
                <a:off x="4566197" y="5611939"/>
                <a:ext cx="117340" cy="56332"/>
              </a:xfrm>
              <a:custGeom>
                <a:avLst/>
                <a:gdLst/>
                <a:ahLst/>
                <a:cxnLst/>
                <a:rect l="l" t="t" r="r" b="b"/>
                <a:pathLst>
                  <a:path w="117340" h="56332" extrusionOk="0">
                    <a:moveTo>
                      <a:pt x="88670" y="50102"/>
                    </a:moveTo>
                    <a:cubicBezTo>
                      <a:pt x="77717" y="47720"/>
                      <a:pt x="57619" y="34195"/>
                      <a:pt x="30377" y="27622"/>
                    </a:cubicBezTo>
                    <a:cubicBezTo>
                      <a:pt x="19995" y="25051"/>
                      <a:pt x="1802" y="13621"/>
                      <a:pt x="183" y="0"/>
                    </a:cubicBezTo>
                    <a:cubicBezTo>
                      <a:pt x="-2198" y="15621"/>
                      <a:pt x="19233" y="29528"/>
                      <a:pt x="30377" y="32290"/>
                    </a:cubicBezTo>
                    <a:cubicBezTo>
                      <a:pt x="57619" y="38862"/>
                      <a:pt x="78002" y="52483"/>
                      <a:pt x="88670" y="54769"/>
                    </a:cubicBezTo>
                    <a:cubicBezTo>
                      <a:pt x="97128" y="57741"/>
                      <a:pt x="106503" y="56426"/>
                      <a:pt x="113816" y="51245"/>
                    </a:cubicBezTo>
                    <a:cubicBezTo>
                      <a:pt x="115496" y="49368"/>
                      <a:pt x="116703" y="47111"/>
                      <a:pt x="117341" y="44672"/>
                    </a:cubicBezTo>
                    <a:cubicBezTo>
                      <a:pt x="109187" y="50930"/>
                      <a:pt x="98547" y="52940"/>
                      <a:pt x="88670" y="50102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15"/>
              <p:cNvSpPr/>
              <p:nvPr/>
            </p:nvSpPr>
            <p:spPr>
              <a:xfrm>
                <a:off x="4483409" y="4968525"/>
                <a:ext cx="238054" cy="732926"/>
              </a:xfrm>
              <a:custGeom>
                <a:avLst/>
                <a:gdLst/>
                <a:ahLst/>
                <a:cxnLst/>
                <a:rect l="l" t="t" r="r" b="b"/>
                <a:pathLst>
                  <a:path w="238054" h="732926" extrusionOk="0">
                    <a:moveTo>
                      <a:pt x="216416" y="495014"/>
                    </a:moveTo>
                    <a:cubicBezTo>
                      <a:pt x="216443" y="471802"/>
                      <a:pt x="212447" y="448761"/>
                      <a:pt x="204605" y="426911"/>
                    </a:cubicBezTo>
                    <a:cubicBezTo>
                      <a:pt x="204605" y="426911"/>
                      <a:pt x="212415" y="333661"/>
                      <a:pt x="218416" y="272415"/>
                    </a:cubicBezTo>
                    <a:cubicBezTo>
                      <a:pt x="227179" y="182118"/>
                      <a:pt x="241086" y="173164"/>
                      <a:pt x="237466" y="118300"/>
                    </a:cubicBezTo>
                    <a:cubicBezTo>
                      <a:pt x="233847" y="67437"/>
                      <a:pt x="204891" y="34480"/>
                      <a:pt x="197366" y="0"/>
                    </a:cubicBezTo>
                    <a:lnTo>
                      <a:pt x="50014" y="11621"/>
                    </a:lnTo>
                    <a:cubicBezTo>
                      <a:pt x="50014" y="11621"/>
                      <a:pt x="37155" y="53435"/>
                      <a:pt x="20582" y="136684"/>
                    </a:cubicBezTo>
                    <a:cubicBezTo>
                      <a:pt x="4008" y="219932"/>
                      <a:pt x="2865" y="318897"/>
                      <a:pt x="4199" y="449961"/>
                    </a:cubicBezTo>
                    <a:cubicBezTo>
                      <a:pt x="4199" y="483775"/>
                      <a:pt x="-1516" y="513112"/>
                      <a:pt x="389" y="597313"/>
                    </a:cubicBezTo>
                    <a:cubicBezTo>
                      <a:pt x="1722" y="653891"/>
                      <a:pt x="4961" y="723233"/>
                      <a:pt x="4961" y="723233"/>
                    </a:cubicBezTo>
                    <a:cubicBezTo>
                      <a:pt x="26487" y="741712"/>
                      <a:pt x="41442" y="728091"/>
                      <a:pt x="41442" y="728091"/>
                    </a:cubicBezTo>
                    <a:cubicBezTo>
                      <a:pt x="41442" y="728091"/>
                      <a:pt x="79542" y="560451"/>
                      <a:pt x="84780" y="521970"/>
                    </a:cubicBezTo>
                    <a:cubicBezTo>
                      <a:pt x="88780" y="500682"/>
                      <a:pt x="87003" y="478707"/>
                      <a:pt x="79637" y="458343"/>
                    </a:cubicBezTo>
                    <a:cubicBezTo>
                      <a:pt x="79637" y="458343"/>
                      <a:pt x="90686" y="405670"/>
                      <a:pt x="98687" y="364236"/>
                    </a:cubicBezTo>
                    <a:cubicBezTo>
                      <a:pt x="108212" y="313658"/>
                      <a:pt x="133453" y="204502"/>
                      <a:pt x="133453" y="204502"/>
                    </a:cubicBezTo>
                    <a:cubicBezTo>
                      <a:pt x="133453" y="204502"/>
                      <a:pt x="129167" y="372237"/>
                      <a:pt x="136501" y="405289"/>
                    </a:cubicBezTo>
                    <a:cubicBezTo>
                      <a:pt x="143835" y="438340"/>
                      <a:pt x="145074" y="467106"/>
                      <a:pt x="151360" y="512064"/>
                    </a:cubicBezTo>
                    <a:cubicBezTo>
                      <a:pt x="158885" y="566356"/>
                      <a:pt x="162314" y="645890"/>
                      <a:pt x="162314" y="645890"/>
                    </a:cubicBezTo>
                    <a:cubicBezTo>
                      <a:pt x="184793" y="660178"/>
                      <a:pt x="194794" y="649224"/>
                      <a:pt x="194794" y="649224"/>
                    </a:cubicBezTo>
                    <a:cubicBezTo>
                      <a:pt x="194794" y="649224"/>
                      <a:pt x="216416" y="542544"/>
                      <a:pt x="216416" y="49501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15"/>
              <p:cNvSpPr/>
              <p:nvPr/>
            </p:nvSpPr>
            <p:spPr>
              <a:xfrm>
                <a:off x="4484426" y="4968525"/>
                <a:ext cx="236925" cy="409866"/>
              </a:xfrm>
              <a:custGeom>
                <a:avLst/>
                <a:gdLst/>
                <a:ahLst/>
                <a:cxnLst/>
                <a:rect l="l" t="t" r="r" b="b"/>
                <a:pathLst>
                  <a:path w="236925" h="409866" extrusionOk="0">
                    <a:moveTo>
                      <a:pt x="195968" y="0"/>
                    </a:moveTo>
                    <a:cubicBezTo>
                      <a:pt x="211399" y="15812"/>
                      <a:pt x="236926" y="63913"/>
                      <a:pt x="236926" y="136684"/>
                    </a:cubicBezTo>
                    <a:cubicBezTo>
                      <a:pt x="236926" y="218599"/>
                      <a:pt x="225020" y="202025"/>
                      <a:pt x="219305" y="292227"/>
                    </a:cubicBezTo>
                    <a:lnTo>
                      <a:pt x="213590" y="382429"/>
                    </a:lnTo>
                    <a:cubicBezTo>
                      <a:pt x="213590" y="382429"/>
                      <a:pt x="90431" y="441198"/>
                      <a:pt x="2611" y="386715"/>
                    </a:cubicBezTo>
                    <a:cubicBezTo>
                      <a:pt x="-5200" y="369665"/>
                      <a:pt x="5564" y="179927"/>
                      <a:pt x="20994" y="112490"/>
                    </a:cubicBezTo>
                    <a:cubicBezTo>
                      <a:pt x="36425" y="45053"/>
                      <a:pt x="46997" y="12002"/>
                      <a:pt x="46997" y="12002"/>
                    </a:cubicBezTo>
                    <a:cubicBezTo>
                      <a:pt x="46997" y="12002"/>
                      <a:pt x="160250" y="42577"/>
                      <a:pt x="1959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15"/>
              <p:cNvSpPr/>
              <p:nvPr/>
            </p:nvSpPr>
            <p:spPr>
              <a:xfrm>
                <a:off x="4531702" y="4525767"/>
                <a:ext cx="160521" cy="258577"/>
              </a:xfrm>
              <a:custGeom>
                <a:avLst/>
                <a:gdLst/>
                <a:ahLst/>
                <a:cxnLst/>
                <a:rect l="l" t="t" r="r" b="b"/>
                <a:pathLst>
                  <a:path w="160521" h="258577" extrusionOk="0">
                    <a:moveTo>
                      <a:pt x="150502" y="199966"/>
                    </a:moveTo>
                    <a:cubicBezTo>
                      <a:pt x="119070" y="198061"/>
                      <a:pt x="116022" y="203299"/>
                      <a:pt x="113545" y="192155"/>
                    </a:cubicBezTo>
                    <a:cubicBezTo>
                      <a:pt x="112688" y="188155"/>
                      <a:pt x="110878" y="160532"/>
                      <a:pt x="110878" y="160532"/>
                    </a:cubicBezTo>
                    <a:cubicBezTo>
                      <a:pt x="113780" y="156846"/>
                      <a:pt x="116422" y="152960"/>
                      <a:pt x="118784" y="148912"/>
                    </a:cubicBezTo>
                    <a:cubicBezTo>
                      <a:pt x="140167" y="136015"/>
                      <a:pt x="154268" y="113831"/>
                      <a:pt x="156884" y="88999"/>
                    </a:cubicBezTo>
                    <a:cubicBezTo>
                      <a:pt x="161490" y="44708"/>
                      <a:pt x="129348" y="5065"/>
                      <a:pt x="85065" y="417"/>
                    </a:cubicBezTo>
                    <a:cubicBezTo>
                      <a:pt x="43441" y="-3869"/>
                      <a:pt x="12771" y="25373"/>
                      <a:pt x="4579" y="65568"/>
                    </a:cubicBezTo>
                    <a:cubicBezTo>
                      <a:pt x="198" y="85380"/>
                      <a:pt x="-4374" y="125861"/>
                      <a:pt x="8008" y="158341"/>
                    </a:cubicBezTo>
                    <a:cubicBezTo>
                      <a:pt x="14961" y="176725"/>
                      <a:pt x="21438" y="189583"/>
                      <a:pt x="38012" y="188917"/>
                    </a:cubicBezTo>
                    <a:cubicBezTo>
                      <a:pt x="43543" y="188422"/>
                      <a:pt x="49023" y="187469"/>
                      <a:pt x="54395" y="186059"/>
                    </a:cubicBezTo>
                    <a:cubicBezTo>
                      <a:pt x="55283" y="193679"/>
                      <a:pt x="55602" y="201347"/>
                      <a:pt x="55347" y="209015"/>
                    </a:cubicBezTo>
                    <a:cubicBezTo>
                      <a:pt x="55347" y="217111"/>
                      <a:pt x="56300" y="221111"/>
                      <a:pt x="40488" y="230827"/>
                    </a:cubicBezTo>
                    <a:cubicBezTo>
                      <a:pt x="24677" y="240542"/>
                      <a:pt x="64301" y="260354"/>
                      <a:pt x="90114" y="258449"/>
                    </a:cubicBezTo>
                    <a:cubicBezTo>
                      <a:pt x="115927" y="256544"/>
                      <a:pt x="144883" y="240923"/>
                      <a:pt x="152883" y="224255"/>
                    </a:cubicBezTo>
                    <a:cubicBezTo>
                      <a:pt x="161646" y="205586"/>
                      <a:pt x="165266" y="200823"/>
                      <a:pt x="150502" y="199966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15"/>
              <p:cNvSpPr/>
              <p:nvPr/>
            </p:nvSpPr>
            <p:spPr>
              <a:xfrm>
                <a:off x="4695825" y="4756088"/>
                <a:ext cx="61341" cy="108805"/>
              </a:xfrm>
              <a:custGeom>
                <a:avLst/>
                <a:gdLst/>
                <a:ahLst/>
                <a:cxnLst/>
                <a:rect l="l" t="t" r="r" b="b"/>
                <a:pathLst>
                  <a:path w="61341" h="108805" extrusionOk="0">
                    <a:moveTo>
                      <a:pt x="9525" y="108806"/>
                    </a:moveTo>
                    <a:cubicBezTo>
                      <a:pt x="9525" y="108806"/>
                      <a:pt x="45053" y="100805"/>
                      <a:pt x="61341" y="84993"/>
                    </a:cubicBezTo>
                    <a:cubicBezTo>
                      <a:pt x="61341" y="84993"/>
                      <a:pt x="40196" y="18318"/>
                      <a:pt x="26670" y="1745"/>
                    </a:cubicBezTo>
                    <a:cubicBezTo>
                      <a:pt x="13144" y="-14829"/>
                      <a:pt x="0" y="92137"/>
                      <a:pt x="0" y="92137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15"/>
              <p:cNvSpPr/>
              <p:nvPr/>
            </p:nvSpPr>
            <p:spPr>
              <a:xfrm>
                <a:off x="4523612" y="4724507"/>
                <a:ext cx="191546" cy="273865"/>
              </a:xfrm>
              <a:custGeom>
                <a:avLst/>
                <a:gdLst/>
                <a:ahLst/>
                <a:cxnLst/>
                <a:rect l="l" t="t" r="r" b="b"/>
                <a:pathLst>
                  <a:path w="191546" h="273865" extrusionOk="0">
                    <a:moveTo>
                      <a:pt x="127349" y="560"/>
                    </a:moveTo>
                    <a:cubicBezTo>
                      <a:pt x="133160" y="7799"/>
                      <a:pt x="133826" y="16847"/>
                      <a:pt x="111443" y="22562"/>
                    </a:cubicBezTo>
                    <a:cubicBezTo>
                      <a:pt x="95161" y="27192"/>
                      <a:pt x="77760" y="25839"/>
                      <a:pt x="62389" y="18753"/>
                    </a:cubicBezTo>
                    <a:cubicBezTo>
                      <a:pt x="44747" y="26210"/>
                      <a:pt x="27792" y="35202"/>
                      <a:pt x="11716" y="45613"/>
                    </a:cubicBezTo>
                    <a:cubicBezTo>
                      <a:pt x="-7334" y="108478"/>
                      <a:pt x="8001" y="116574"/>
                      <a:pt x="0" y="161628"/>
                    </a:cubicBezTo>
                    <a:cubicBezTo>
                      <a:pt x="3143" y="184297"/>
                      <a:pt x="6858" y="242780"/>
                      <a:pt x="7810" y="256020"/>
                    </a:cubicBezTo>
                    <a:cubicBezTo>
                      <a:pt x="50578" y="285929"/>
                      <a:pt x="137350" y="275737"/>
                      <a:pt x="156781" y="244019"/>
                    </a:cubicBezTo>
                    <a:cubicBezTo>
                      <a:pt x="157130" y="233455"/>
                      <a:pt x="158116" y="222930"/>
                      <a:pt x="159734" y="212491"/>
                    </a:cubicBezTo>
                    <a:cubicBezTo>
                      <a:pt x="180118" y="136862"/>
                      <a:pt x="196025" y="117241"/>
                      <a:pt x="190405" y="60091"/>
                    </a:cubicBezTo>
                    <a:cubicBezTo>
                      <a:pt x="187166" y="27515"/>
                      <a:pt x="184595" y="11132"/>
                      <a:pt x="167259" y="2369"/>
                    </a:cubicBezTo>
                    <a:cubicBezTo>
                      <a:pt x="154092" y="26"/>
                      <a:pt x="140675" y="-583"/>
                      <a:pt x="127349" y="56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15"/>
              <p:cNvSpPr/>
              <p:nvPr/>
            </p:nvSpPr>
            <p:spPr>
              <a:xfrm>
                <a:off x="4210728" y="4780936"/>
                <a:ext cx="368747" cy="265455"/>
              </a:xfrm>
              <a:custGeom>
                <a:avLst/>
                <a:gdLst/>
                <a:ahLst/>
                <a:cxnLst/>
                <a:rect l="l" t="t" r="r" b="b"/>
                <a:pathLst>
                  <a:path w="368747" h="265455" extrusionOk="0">
                    <a:moveTo>
                      <a:pt x="47613" y="190066"/>
                    </a:moveTo>
                    <a:cubicBezTo>
                      <a:pt x="57313" y="192152"/>
                      <a:pt x="66860" y="194885"/>
                      <a:pt x="76188" y="198257"/>
                    </a:cubicBezTo>
                    <a:cubicBezTo>
                      <a:pt x="84940" y="202858"/>
                      <a:pt x="94355" y="206077"/>
                      <a:pt x="104097" y="207782"/>
                    </a:cubicBezTo>
                    <a:cubicBezTo>
                      <a:pt x="114574" y="209402"/>
                      <a:pt x="130957" y="203972"/>
                      <a:pt x="159246" y="190637"/>
                    </a:cubicBezTo>
                    <a:cubicBezTo>
                      <a:pt x="190224" y="174759"/>
                      <a:pt x="218251" y="153690"/>
                      <a:pt x="242114" y="128344"/>
                    </a:cubicBezTo>
                    <a:cubicBezTo>
                      <a:pt x="269228" y="96083"/>
                      <a:pt x="293451" y="61507"/>
                      <a:pt x="314504" y="24998"/>
                    </a:cubicBezTo>
                    <a:cubicBezTo>
                      <a:pt x="326791" y="2614"/>
                      <a:pt x="342317" y="-3006"/>
                      <a:pt x="355842" y="1375"/>
                    </a:cubicBezTo>
                    <a:cubicBezTo>
                      <a:pt x="372035" y="6710"/>
                      <a:pt x="374035" y="22807"/>
                      <a:pt x="355842" y="52906"/>
                    </a:cubicBezTo>
                    <a:cubicBezTo>
                      <a:pt x="332617" y="92225"/>
                      <a:pt x="304799" y="128639"/>
                      <a:pt x="272975" y="161396"/>
                    </a:cubicBezTo>
                    <a:cubicBezTo>
                      <a:pt x="247871" y="186503"/>
                      <a:pt x="218651" y="207115"/>
                      <a:pt x="186583" y="222356"/>
                    </a:cubicBezTo>
                    <a:cubicBezTo>
                      <a:pt x="163712" y="234252"/>
                      <a:pt x="139230" y="242758"/>
                      <a:pt x="113907" y="247597"/>
                    </a:cubicBezTo>
                    <a:cubicBezTo>
                      <a:pt x="105049" y="249502"/>
                      <a:pt x="99048" y="253216"/>
                      <a:pt x="82665" y="258932"/>
                    </a:cubicBezTo>
                    <a:cubicBezTo>
                      <a:pt x="66375" y="264856"/>
                      <a:pt x="48897" y="266790"/>
                      <a:pt x="31707" y="264551"/>
                    </a:cubicBezTo>
                    <a:cubicBezTo>
                      <a:pt x="17514" y="261789"/>
                      <a:pt x="12657" y="258550"/>
                      <a:pt x="12085" y="255026"/>
                    </a:cubicBezTo>
                    <a:cubicBezTo>
                      <a:pt x="11514" y="251502"/>
                      <a:pt x="14371" y="249025"/>
                      <a:pt x="21039" y="249502"/>
                    </a:cubicBezTo>
                    <a:cubicBezTo>
                      <a:pt x="31538" y="251169"/>
                      <a:pt x="42255" y="250912"/>
                      <a:pt x="52662" y="248740"/>
                    </a:cubicBezTo>
                    <a:cubicBezTo>
                      <a:pt x="52662" y="248740"/>
                      <a:pt x="37993" y="248264"/>
                      <a:pt x="29325" y="247216"/>
                    </a:cubicBezTo>
                    <a:cubicBezTo>
                      <a:pt x="21541" y="246368"/>
                      <a:pt x="13911" y="244444"/>
                      <a:pt x="6656" y="241501"/>
                    </a:cubicBezTo>
                    <a:cubicBezTo>
                      <a:pt x="-297" y="238548"/>
                      <a:pt x="-2869" y="227594"/>
                      <a:pt x="4179" y="227975"/>
                    </a:cubicBezTo>
                    <a:cubicBezTo>
                      <a:pt x="11228" y="228356"/>
                      <a:pt x="15990" y="230452"/>
                      <a:pt x="28944" y="231785"/>
                    </a:cubicBezTo>
                    <a:cubicBezTo>
                      <a:pt x="35778" y="232614"/>
                      <a:pt x="42685" y="232614"/>
                      <a:pt x="49518" y="231785"/>
                    </a:cubicBezTo>
                    <a:cubicBezTo>
                      <a:pt x="40949" y="230376"/>
                      <a:pt x="32508" y="228271"/>
                      <a:pt x="24277" y="225499"/>
                    </a:cubicBezTo>
                    <a:cubicBezTo>
                      <a:pt x="17463" y="223689"/>
                      <a:pt x="11333" y="219917"/>
                      <a:pt x="6656" y="214640"/>
                    </a:cubicBezTo>
                    <a:cubicBezTo>
                      <a:pt x="4275" y="211878"/>
                      <a:pt x="4941" y="205115"/>
                      <a:pt x="13228" y="206830"/>
                    </a:cubicBezTo>
                    <a:cubicBezTo>
                      <a:pt x="23208" y="210307"/>
                      <a:pt x="33569" y="212583"/>
                      <a:pt x="44089" y="213592"/>
                    </a:cubicBezTo>
                    <a:cubicBezTo>
                      <a:pt x="54662" y="213592"/>
                      <a:pt x="62187" y="212735"/>
                      <a:pt x="60853" y="211116"/>
                    </a:cubicBezTo>
                    <a:cubicBezTo>
                      <a:pt x="59520" y="209497"/>
                      <a:pt x="53233" y="209687"/>
                      <a:pt x="45232" y="205211"/>
                    </a:cubicBezTo>
                    <a:cubicBezTo>
                      <a:pt x="37231" y="200734"/>
                      <a:pt x="32469" y="192066"/>
                      <a:pt x="35707" y="187875"/>
                    </a:cubicBezTo>
                    <a:cubicBezTo>
                      <a:pt x="38946" y="183684"/>
                      <a:pt x="38946" y="186827"/>
                      <a:pt x="47613" y="190066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15"/>
              <p:cNvSpPr/>
              <p:nvPr/>
            </p:nvSpPr>
            <p:spPr>
              <a:xfrm>
                <a:off x="4484370" y="4765472"/>
                <a:ext cx="100785" cy="104755"/>
              </a:xfrm>
              <a:custGeom>
                <a:avLst/>
                <a:gdLst/>
                <a:ahLst/>
                <a:cxnLst/>
                <a:rect l="l" t="t" r="r" b="b"/>
                <a:pathLst>
                  <a:path w="100785" h="104755" extrusionOk="0">
                    <a:moveTo>
                      <a:pt x="65151" y="104756"/>
                    </a:moveTo>
                    <a:cubicBezTo>
                      <a:pt x="40403" y="101165"/>
                      <a:pt x="17516" y="89554"/>
                      <a:pt x="0" y="71704"/>
                    </a:cubicBezTo>
                    <a:lnTo>
                      <a:pt x="39433" y="17030"/>
                    </a:lnTo>
                    <a:cubicBezTo>
                      <a:pt x="39433" y="17030"/>
                      <a:pt x="61627" y="-10973"/>
                      <a:pt x="90964" y="4838"/>
                    </a:cubicBezTo>
                    <a:cubicBezTo>
                      <a:pt x="90964" y="4838"/>
                      <a:pt x="113062" y="7220"/>
                      <a:pt x="90964" y="53511"/>
                    </a:cubicBezTo>
                    <a:cubicBezTo>
                      <a:pt x="83445" y="71113"/>
                      <a:pt x="74824" y="88230"/>
                      <a:pt x="65151" y="1047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15"/>
              <p:cNvSpPr/>
              <p:nvPr/>
            </p:nvSpPr>
            <p:spPr>
              <a:xfrm>
                <a:off x="4524935" y="4525714"/>
                <a:ext cx="201012" cy="328692"/>
              </a:xfrm>
              <a:custGeom>
                <a:avLst/>
                <a:gdLst/>
                <a:ahLst/>
                <a:cxnLst/>
                <a:rect l="l" t="t" r="r" b="b"/>
                <a:pathLst>
                  <a:path w="201012" h="328692" extrusionOk="0">
                    <a:moveTo>
                      <a:pt x="3726" y="41904"/>
                    </a:moveTo>
                    <a:cubicBezTo>
                      <a:pt x="6992" y="22359"/>
                      <a:pt x="25260" y="8995"/>
                      <a:pt x="44874" y="11805"/>
                    </a:cubicBezTo>
                    <a:cubicBezTo>
                      <a:pt x="58646" y="2566"/>
                      <a:pt x="75264" y="-1454"/>
                      <a:pt x="91737" y="470"/>
                    </a:cubicBezTo>
                    <a:cubicBezTo>
                      <a:pt x="129170" y="4376"/>
                      <a:pt x="153649" y="29045"/>
                      <a:pt x="164984" y="66193"/>
                    </a:cubicBezTo>
                    <a:cubicBezTo>
                      <a:pt x="170544" y="84833"/>
                      <a:pt x="174245" y="103978"/>
                      <a:pt x="176033" y="123343"/>
                    </a:cubicBezTo>
                    <a:cubicBezTo>
                      <a:pt x="187272" y="206686"/>
                      <a:pt x="217562" y="272790"/>
                      <a:pt x="189273" y="297555"/>
                    </a:cubicBezTo>
                    <a:cubicBezTo>
                      <a:pt x="160983" y="322320"/>
                      <a:pt x="83450" y="338036"/>
                      <a:pt x="51065" y="322510"/>
                    </a:cubicBezTo>
                    <a:cubicBezTo>
                      <a:pt x="18680" y="306985"/>
                      <a:pt x="77735" y="163348"/>
                      <a:pt x="13632" y="83528"/>
                    </a:cubicBezTo>
                    <a:cubicBezTo>
                      <a:pt x="-1418" y="64574"/>
                      <a:pt x="-2847" y="51334"/>
                      <a:pt x="3726" y="41904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7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Meios de acesso</a:t>
            </a:r>
            <a:endParaRPr sz="4000" dirty="0"/>
          </a:p>
        </p:txBody>
      </p:sp>
      <p:sp>
        <p:nvSpPr>
          <p:cNvPr id="595" name="Google Shape;595;p17"/>
          <p:cNvSpPr txBox="1">
            <a:spLocks noGrp="1"/>
          </p:cNvSpPr>
          <p:nvPr>
            <p:ph type="body" idx="1"/>
          </p:nvPr>
        </p:nvSpPr>
        <p:spPr>
          <a:xfrm>
            <a:off x="389657" y="1372807"/>
            <a:ext cx="5640900" cy="178587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dirty="0"/>
              <a:t>Tráfego direto: 568</a:t>
            </a:r>
          </a:p>
          <a:p>
            <a:r>
              <a:rPr lang="en" dirty="0"/>
              <a:t>Orgânico (Google, Bing etc): 490</a:t>
            </a:r>
          </a:p>
          <a:p>
            <a:r>
              <a:rPr lang="en" dirty="0"/>
              <a:t>Links de outros sites: 130</a:t>
            </a:r>
          </a:p>
          <a:p>
            <a:r>
              <a:rPr lang="en" dirty="0"/>
              <a:t>Redes sociais: 10</a:t>
            </a:r>
          </a:p>
          <a:p>
            <a:r>
              <a:rPr lang="en" dirty="0"/>
              <a:t>Vídeos: 4</a:t>
            </a:r>
          </a:p>
          <a:p>
            <a:pPr marL="114300" indent="0">
              <a:buNone/>
            </a:pPr>
            <a:endParaRPr lang="en" dirty="0"/>
          </a:p>
          <a:p>
            <a:endParaRPr lang="pt-BR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endParaRPr dirty="0"/>
          </a:p>
        </p:txBody>
      </p:sp>
      <p:sp>
        <p:nvSpPr>
          <p:cNvPr id="596" name="Google Shape;596;p17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grpSp>
        <p:nvGrpSpPr>
          <p:cNvPr id="597" name="Google Shape;597;p17"/>
          <p:cNvGrpSpPr/>
          <p:nvPr/>
        </p:nvGrpSpPr>
        <p:grpSpPr>
          <a:xfrm>
            <a:off x="5909319" y="1637518"/>
            <a:ext cx="2928488" cy="3139481"/>
            <a:chOff x="2183550" y="65875"/>
            <a:chExt cx="4483981" cy="4807045"/>
          </a:xfrm>
        </p:grpSpPr>
        <p:sp>
          <p:nvSpPr>
            <p:cNvPr id="598" name="Google Shape;598;p17"/>
            <p:cNvSpPr/>
            <p:nvPr/>
          </p:nvSpPr>
          <p:spPr>
            <a:xfrm>
              <a:off x="3889897" y="3280283"/>
              <a:ext cx="998038" cy="577710"/>
            </a:xfrm>
            <a:custGeom>
              <a:avLst/>
              <a:gdLst/>
              <a:ahLst/>
              <a:cxnLst/>
              <a:rect l="l" t="t" r="r" b="b"/>
              <a:pathLst>
                <a:path w="998038" h="577710" extrusionOk="0">
                  <a:moveTo>
                    <a:pt x="461327" y="569588"/>
                  </a:moveTo>
                  <a:lnTo>
                    <a:pt x="14055" y="310699"/>
                  </a:lnTo>
                  <a:cubicBezTo>
                    <a:pt x="-6751" y="298602"/>
                    <a:pt x="-4186" y="277552"/>
                    <a:pt x="19945" y="263645"/>
                  </a:cubicBezTo>
                  <a:lnTo>
                    <a:pt x="455437" y="11519"/>
                  </a:lnTo>
                  <a:cubicBezTo>
                    <a:pt x="479568" y="-2388"/>
                    <a:pt x="515954" y="-3912"/>
                    <a:pt x="536759" y="8090"/>
                  </a:cubicBezTo>
                  <a:lnTo>
                    <a:pt x="983936" y="266979"/>
                  </a:lnTo>
                  <a:cubicBezTo>
                    <a:pt x="1004837" y="279076"/>
                    <a:pt x="1002177" y="300126"/>
                    <a:pt x="978141" y="314033"/>
                  </a:cubicBezTo>
                  <a:lnTo>
                    <a:pt x="542554" y="566159"/>
                  </a:lnTo>
                  <a:cubicBezTo>
                    <a:pt x="518519" y="580161"/>
                    <a:pt x="482133" y="581590"/>
                    <a:pt x="461327" y="56958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17"/>
            <p:cNvSpPr/>
            <p:nvPr/>
          </p:nvSpPr>
          <p:spPr>
            <a:xfrm>
              <a:off x="2372415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17"/>
            <p:cNvSpPr/>
            <p:nvPr/>
          </p:nvSpPr>
          <p:spPr>
            <a:xfrm>
              <a:off x="3921527" y="3261804"/>
              <a:ext cx="998857" cy="577329"/>
            </a:xfrm>
            <a:custGeom>
              <a:avLst/>
              <a:gdLst/>
              <a:ahLst/>
              <a:cxnLst/>
              <a:rect l="l" t="t" r="r" b="b"/>
              <a:pathLst>
                <a:path w="998857" h="577329" extrusionOk="0">
                  <a:moveTo>
                    <a:pt x="998097" y="255644"/>
                  </a:moveTo>
                  <a:lnTo>
                    <a:pt x="976057" y="262407"/>
                  </a:lnTo>
                  <a:lnTo>
                    <a:pt x="536860" y="8090"/>
                  </a:lnTo>
                  <a:cubicBezTo>
                    <a:pt x="516054" y="-3912"/>
                    <a:pt x="479858" y="-2388"/>
                    <a:pt x="455632" y="11519"/>
                  </a:cubicBezTo>
                  <a:lnTo>
                    <a:pt x="20046" y="263645"/>
                  </a:lnTo>
                  <a:lnTo>
                    <a:pt x="19001" y="264312"/>
                  </a:lnTo>
                  <a:lnTo>
                    <a:pt x="0" y="258502"/>
                  </a:lnTo>
                  <a:lnTo>
                    <a:pt x="0" y="287077"/>
                  </a:lnTo>
                  <a:cubicBezTo>
                    <a:pt x="0" y="288125"/>
                    <a:pt x="0" y="289173"/>
                    <a:pt x="0" y="290316"/>
                  </a:cubicBezTo>
                  <a:lnTo>
                    <a:pt x="0" y="292601"/>
                  </a:lnTo>
                  <a:lnTo>
                    <a:pt x="0" y="292601"/>
                  </a:lnTo>
                  <a:cubicBezTo>
                    <a:pt x="1596" y="300307"/>
                    <a:pt x="6641" y="306841"/>
                    <a:pt x="13680" y="310318"/>
                  </a:cubicBezTo>
                  <a:lnTo>
                    <a:pt x="460953" y="569208"/>
                  </a:lnTo>
                  <a:cubicBezTo>
                    <a:pt x="481758" y="581209"/>
                    <a:pt x="517954" y="579780"/>
                    <a:pt x="542275" y="565778"/>
                  </a:cubicBezTo>
                  <a:lnTo>
                    <a:pt x="979097" y="314033"/>
                  </a:lnTo>
                  <a:cubicBezTo>
                    <a:pt x="989404" y="309413"/>
                    <a:pt x="996786" y="300012"/>
                    <a:pt x="998857" y="288887"/>
                  </a:cubicBezTo>
                  <a:lnTo>
                    <a:pt x="998857" y="288887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17"/>
            <p:cNvSpPr/>
            <p:nvPr/>
          </p:nvSpPr>
          <p:spPr>
            <a:xfrm>
              <a:off x="3922039" y="3231825"/>
              <a:ext cx="998054" cy="577388"/>
            </a:xfrm>
            <a:custGeom>
              <a:avLst/>
              <a:gdLst/>
              <a:ahLst/>
              <a:cxnLst/>
              <a:rect l="l" t="t" r="r" b="b"/>
              <a:pathLst>
                <a:path w="998054" h="577388" extrusionOk="0">
                  <a:moveTo>
                    <a:pt x="461295" y="569183"/>
                  </a:moveTo>
                  <a:lnTo>
                    <a:pt x="14023" y="310674"/>
                  </a:lnTo>
                  <a:cubicBezTo>
                    <a:pt x="-6783" y="298673"/>
                    <a:pt x="-4123" y="277623"/>
                    <a:pt x="19913" y="263716"/>
                  </a:cubicBezTo>
                  <a:lnTo>
                    <a:pt x="455500" y="11589"/>
                  </a:lnTo>
                  <a:cubicBezTo>
                    <a:pt x="479536" y="-2412"/>
                    <a:pt x="515922" y="-3936"/>
                    <a:pt x="536727" y="8160"/>
                  </a:cubicBezTo>
                  <a:lnTo>
                    <a:pt x="984000" y="267050"/>
                  </a:lnTo>
                  <a:cubicBezTo>
                    <a:pt x="1004805" y="279147"/>
                    <a:pt x="1002240" y="300197"/>
                    <a:pt x="978110" y="314103"/>
                  </a:cubicBezTo>
                  <a:lnTo>
                    <a:pt x="542618" y="566230"/>
                  </a:lnTo>
                  <a:cubicBezTo>
                    <a:pt x="518487" y="579756"/>
                    <a:pt x="482101" y="581280"/>
                    <a:pt x="461295" y="56918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7"/>
            <p:cNvSpPr/>
            <p:nvPr/>
          </p:nvSpPr>
          <p:spPr>
            <a:xfrm>
              <a:off x="4231770" y="3400376"/>
              <a:ext cx="378145" cy="218912"/>
            </a:xfrm>
            <a:custGeom>
              <a:avLst/>
              <a:gdLst/>
              <a:ahLst/>
              <a:cxnLst/>
              <a:rect l="l" t="t" r="r" b="b"/>
              <a:pathLst>
                <a:path w="378145" h="218912" extrusionOk="0">
                  <a:moveTo>
                    <a:pt x="377956" y="96880"/>
                  </a:moveTo>
                  <a:lnTo>
                    <a:pt x="377956" y="58780"/>
                  </a:lnTo>
                  <a:lnTo>
                    <a:pt x="323804" y="73067"/>
                  </a:lnTo>
                  <a:lnTo>
                    <a:pt x="203341" y="3058"/>
                  </a:lnTo>
                  <a:cubicBezTo>
                    <a:pt x="193461" y="-1447"/>
                    <a:pt x="182023" y="-952"/>
                    <a:pt x="172560" y="4392"/>
                  </a:cubicBezTo>
                  <a:lnTo>
                    <a:pt x="55422" y="72210"/>
                  </a:lnTo>
                  <a:lnTo>
                    <a:pt x="36" y="57541"/>
                  </a:lnTo>
                  <a:lnTo>
                    <a:pt x="36" y="98594"/>
                  </a:lnTo>
                  <a:lnTo>
                    <a:pt x="36" y="98594"/>
                  </a:lnTo>
                  <a:lnTo>
                    <a:pt x="36" y="108119"/>
                  </a:lnTo>
                  <a:cubicBezTo>
                    <a:pt x="-12" y="108500"/>
                    <a:pt x="-12" y="108881"/>
                    <a:pt x="36" y="109262"/>
                  </a:cubicBezTo>
                  <a:lnTo>
                    <a:pt x="36" y="110215"/>
                  </a:lnTo>
                  <a:lnTo>
                    <a:pt x="36" y="110215"/>
                  </a:lnTo>
                  <a:cubicBezTo>
                    <a:pt x="644" y="113139"/>
                    <a:pt x="2572" y="115606"/>
                    <a:pt x="5261" y="116882"/>
                  </a:cubicBezTo>
                  <a:lnTo>
                    <a:pt x="174840" y="215847"/>
                  </a:lnTo>
                  <a:cubicBezTo>
                    <a:pt x="184721" y="220333"/>
                    <a:pt x="196130" y="219876"/>
                    <a:pt x="205621" y="214608"/>
                  </a:cubicBezTo>
                  <a:lnTo>
                    <a:pt x="370736" y="119358"/>
                  </a:lnTo>
                  <a:cubicBezTo>
                    <a:pt x="374621" y="117606"/>
                    <a:pt x="377395" y="114044"/>
                    <a:pt x="378146" y="109833"/>
                  </a:cubicBezTo>
                  <a:lnTo>
                    <a:pt x="378146" y="109833"/>
                  </a:lnTo>
                  <a:lnTo>
                    <a:pt x="378146" y="97261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7"/>
            <p:cNvSpPr/>
            <p:nvPr/>
          </p:nvSpPr>
          <p:spPr>
            <a:xfrm>
              <a:off x="4231502" y="3348848"/>
              <a:ext cx="378432" cy="218803"/>
            </a:xfrm>
            <a:custGeom>
              <a:avLst/>
              <a:gdLst/>
              <a:ahLst/>
              <a:cxnLst/>
              <a:rect l="l" t="t" r="r" b="b"/>
              <a:pathLst>
                <a:path w="378432" h="218803" extrusionOk="0">
                  <a:moveTo>
                    <a:pt x="175108" y="215844"/>
                  </a:moveTo>
                  <a:lnTo>
                    <a:pt x="5339" y="117451"/>
                  </a:lnTo>
                  <a:cubicBezTo>
                    <a:pt x="-2547" y="112879"/>
                    <a:pt x="-1597" y="104878"/>
                    <a:pt x="7524" y="99639"/>
                  </a:cubicBezTo>
                  <a:lnTo>
                    <a:pt x="172638" y="4389"/>
                  </a:lnTo>
                  <a:cubicBezTo>
                    <a:pt x="182167" y="-992"/>
                    <a:pt x="193691" y="-1449"/>
                    <a:pt x="203609" y="3151"/>
                  </a:cubicBezTo>
                  <a:lnTo>
                    <a:pt x="373094" y="101259"/>
                  </a:lnTo>
                  <a:cubicBezTo>
                    <a:pt x="380979" y="105831"/>
                    <a:pt x="380029" y="113832"/>
                    <a:pt x="370909" y="119166"/>
                  </a:cubicBezTo>
                  <a:lnTo>
                    <a:pt x="205794" y="214416"/>
                  </a:lnTo>
                  <a:cubicBezTo>
                    <a:pt x="196360" y="219712"/>
                    <a:pt x="184988" y="220245"/>
                    <a:pt x="175108" y="215844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17"/>
            <p:cNvSpPr/>
            <p:nvPr/>
          </p:nvSpPr>
          <p:spPr>
            <a:xfrm>
              <a:off x="3409843" y="2513133"/>
              <a:ext cx="2024410" cy="945165"/>
            </a:xfrm>
            <a:custGeom>
              <a:avLst/>
              <a:gdLst/>
              <a:ahLst/>
              <a:cxnLst/>
              <a:rect l="l" t="t" r="r" b="b"/>
              <a:pathLst>
                <a:path w="2024410" h="945165" extrusionOk="0">
                  <a:moveTo>
                    <a:pt x="1010828" y="945166"/>
                  </a:moveTo>
                  <a:lnTo>
                    <a:pt x="0" y="38005"/>
                  </a:lnTo>
                  <a:lnTo>
                    <a:pt x="2024411" y="0"/>
                  </a:lnTo>
                  <a:lnTo>
                    <a:pt x="1010828" y="945166"/>
                  </a:ln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17"/>
            <p:cNvSpPr/>
            <p:nvPr/>
          </p:nvSpPr>
          <p:spPr>
            <a:xfrm>
              <a:off x="2963426" y="65875"/>
              <a:ext cx="2875158" cy="2882646"/>
            </a:xfrm>
            <a:custGeom>
              <a:avLst/>
              <a:gdLst/>
              <a:ahLst/>
              <a:cxnLst/>
              <a:rect l="l" t="t" r="r" b="b"/>
              <a:pathLst>
                <a:path w="2875158" h="2882646" extrusionOk="0">
                  <a:moveTo>
                    <a:pt x="2875159" y="1441323"/>
                  </a:moveTo>
                  <a:cubicBezTo>
                    <a:pt x="2875159" y="2237344"/>
                    <a:pt x="2231533" y="2882646"/>
                    <a:pt x="1437579" y="2882646"/>
                  </a:cubicBezTo>
                  <a:cubicBezTo>
                    <a:pt x="643626" y="2882646"/>
                    <a:pt x="0" y="2237344"/>
                    <a:pt x="0" y="1441323"/>
                  </a:cubicBezTo>
                  <a:cubicBezTo>
                    <a:pt x="0" y="645302"/>
                    <a:pt x="643626" y="0"/>
                    <a:pt x="1437579" y="0"/>
                  </a:cubicBezTo>
                  <a:cubicBezTo>
                    <a:pt x="2231532" y="0"/>
                    <a:pt x="2875159" y="645302"/>
                    <a:pt x="2875159" y="144132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17"/>
            <p:cNvSpPr/>
            <p:nvPr/>
          </p:nvSpPr>
          <p:spPr>
            <a:xfrm>
              <a:off x="2986102" y="165506"/>
              <a:ext cx="2752826" cy="2463451"/>
            </a:xfrm>
            <a:custGeom>
              <a:avLst/>
              <a:gdLst/>
              <a:ahLst/>
              <a:cxnLst/>
              <a:rect l="l" t="t" r="r" b="b"/>
              <a:pathLst>
                <a:path w="2752826" h="2463451" extrusionOk="0">
                  <a:moveTo>
                    <a:pt x="1036794" y="484346"/>
                  </a:moveTo>
                  <a:lnTo>
                    <a:pt x="1041639" y="467297"/>
                  </a:lnTo>
                  <a:lnTo>
                    <a:pt x="1041639" y="430340"/>
                  </a:lnTo>
                  <a:cubicBezTo>
                    <a:pt x="1034789" y="431164"/>
                    <a:pt x="1027873" y="431164"/>
                    <a:pt x="1021023" y="430340"/>
                  </a:cubicBezTo>
                  <a:cubicBezTo>
                    <a:pt x="1017413" y="428720"/>
                    <a:pt x="1019883" y="418624"/>
                    <a:pt x="1019883" y="418624"/>
                  </a:cubicBezTo>
                  <a:lnTo>
                    <a:pt x="1036794" y="404051"/>
                  </a:lnTo>
                  <a:lnTo>
                    <a:pt x="1002878" y="411290"/>
                  </a:lnTo>
                  <a:lnTo>
                    <a:pt x="990717" y="430340"/>
                  </a:lnTo>
                  <a:lnTo>
                    <a:pt x="952716" y="453866"/>
                  </a:lnTo>
                  <a:lnTo>
                    <a:pt x="969722" y="463391"/>
                  </a:lnTo>
                  <a:lnTo>
                    <a:pt x="980647" y="470630"/>
                  </a:lnTo>
                  <a:lnTo>
                    <a:pt x="996988" y="473107"/>
                  </a:lnTo>
                  <a:lnTo>
                    <a:pt x="996988" y="462344"/>
                  </a:lnTo>
                  <a:cubicBezTo>
                    <a:pt x="996988" y="462344"/>
                    <a:pt x="1015988" y="457486"/>
                    <a:pt x="1020643" y="464725"/>
                  </a:cubicBezTo>
                  <a:lnTo>
                    <a:pt x="1018268" y="478155"/>
                  </a:lnTo>
                  <a:lnTo>
                    <a:pt x="1036794" y="484346"/>
                  </a:lnTo>
                  <a:close/>
                  <a:moveTo>
                    <a:pt x="616692" y="1010603"/>
                  </a:moveTo>
                  <a:cubicBezTo>
                    <a:pt x="606783" y="1006135"/>
                    <a:pt x="595440" y="1006135"/>
                    <a:pt x="585531" y="1010603"/>
                  </a:cubicBezTo>
                  <a:cubicBezTo>
                    <a:pt x="585702" y="1024414"/>
                    <a:pt x="574967" y="1035891"/>
                    <a:pt x="561211" y="1036606"/>
                  </a:cubicBezTo>
                  <a:lnTo>
                    <a:pt x="588951" y="1052132"/>
                  </a:lnTo>
                  <a:lnTo>
                    <a:pt x="616692" y="1041749"/>
                  </a:lnTo>
                  <a:lnTo>
                    <a:pt x="652983" y="1029653"/>
                  </a:lnTo>
                  <a:lnTo>
                    <a:pt x="684049" y="1052132"/>
                  </a:lnTo>
                  <a:cubicBezTo>
                    <a:pt x="707420" y="1023557"/>
                    <a:pt x="684049" y="1007078"/>
                    <a:pt x="684049" y="1007078"/>
                  </a:cubicBezTo>
                  <a:lnTo>
                    <a:pt x="616692" y="1010603"/>
                  </a:lnTo>
                  <a:close/>
                  <a:moveTo>
                    <a:pt x="1206658" y="1540478"/>
                  </a:moveTo>
                  <a:lnTo>
                    <a:pt x="1179773" y="1534763"/>
                  </a:lnTo>
                  <a:lnTo>
                    <a:pt x="1133031" y="1504950"/>
                  </a:lnTo>
                  <a:lnTo>
                    <a:pt x="1091990" y="1504950"/>
                  </a:lnTo>
                  <a:lnTo>
                    <a:pt x="1056554" y="1486567"/>
                  </a:lnTo>
                  <a:lnTo>
                    <a:pt x="1042399" y="1486567"/>
                  </a:lnTo>
                  <a:cubicBezTo>
                    <a:pt x="1042399" y="1486567"/>
                    <a:pt x="1045249" y="1466660"/>
                    <a:pt x="1040974" y="1465231"/>
                  </a:cubicBezTo>
                  <a:cubicBezTo>
                    <a:pt x="1036699" y="1463802"/>
                    <a:pt x="1005633" y="1445324"/>
                    <a:pt x="1005633" y="1445324"/>
                  </a:cubicBezTo>
                  <a:lnTo>
                    <a:pt x="981502" y="1453896"/>
                  </a:lnTo>
                  <a:lnTo>
                    <a:pt x="981502" y="1436846"/>
                  </a:lnTo>
                  <a:lnTo>
                    <a:pt x="964497" y="1429703"/>
                  </a:lnTo>
                  <a:lnTo>
                    <a:pt x="950341" y="1429703"/>
                  </a:lnTo>
                  <a:lnTo>
                    <a:pt x="951766" y="1415510"/>
                  </a:lnTo>
                  <a:cubicBezTo>
                    <a:pt x="951766" y="1415510"/>
                    <a:pt x="964497" y="1390269"/>
                    <a:pt x="957467" y="1385888"/>
                  </a:cubicBezTo>
                  <a:cubicBezTo>
                    <a:pt x="950436" y="1381506"/>
                    <a:pt x="924881" y="1324642"/>
                    <a:pt x="924881" y="1324642"/>
                  </a:cubicBezTo>
                  <a:lnTo>
                    <a:pt x="886880" y="1303306"/>
                  </a:lnTo>
                  <a:lnTo>
                    <a:pt x="845838" y="1303306"/>
                  </a:lnTo>
                  <a:lnTo>
                    <a:pt x="810403" y="1269302"/>
                  </a:lnTo>
                  <a:lnTo>
                    <a:pt x="775062" y="1240727"/>
                  </a:lnTo>
                  <a:lnTo>
                    <a:pt x="755206" y="1201007"/>
                  </a:lnTo>
                  <a:lnTo>
                    <a:pt x="733925" y="1186815"/>
                  </a:lnTo>
                  <a:cubicBezTo>
                    <a:pt x="733925" y="1186815"/>
                    <a:pt x="709890" y="1202436"/>
                    <a:pt x="704190" y="1201007"/>
                  </a:cubicBezTo>
                  <a:cubicBezTo>
                    <a:pt x="698489" y="1199579"/>
                    <a:pt x="663149" y="1186815"/>
                    <a:pt x="663149" y="1186815"/>
                  </a:cubicBezTo>
                  <a:lnTo>
                    <a:pt x="633413" y="1178338"/>
                  </a:lnTo>
                  <a:lnTo>
                    <a:pt x="596267" y="1195769"/>
                  </a:lnTo>
                  <a:lnTo>
                    <a:pt x="596267" y="1233869"/>
                  </a:lnTo>
                  <a:lnTo>
                    <a:pt x="582111" y="1224344"/>
                  </a:lnTo>
                  <a:lnTo>
                    <a:pt x="582111" y="1210056"/>
                  </a:lnTo>
                  <a:lnTo>
                    <a:pt x="594842" y="1185958"/>
                  </a:lnTo>
                  <a:lnTo>
                    <a:pt x="600542" y="1168908"/>
                  </a:lnTo>
                  <a:lnTo>
                    <a:pt x="587812" y="1163288"/>
                  </a:lnTo>
                  <a:lnTo>
                    <a:pt x="570806" y="1183100"/>
                  </a:lnTo>
                  <a:lnTo>
                    <a:pt x="528340" y="1195769"/>
                  </a:lnTo>
                  <a:lnTo>
                    <a:pt x="519790" y="1214247"/>
                  </a:lnTo>
                  <a:lnTo>
                    <a:pt x="499934" y="1232726"/>
                  </a:lnTo>
                  <a:lnTo>
                    <a:pt x="494329" y="1248347"/>
                  </a:lnTo>
                  <a:lnTo>
                    <a:pt x="463168" y="1222820"/>
                  </a:lnTo>
                  <a:cubicBezTo>
                    <a:pt x="452661" y="1228335"/>
                    <a:pt x="441773" y="1233078"/>
                    <a:pt x="430582" y="1237012"/>
                  </a:cubicBezTo>
                  <a:cubicBezTo>
                    <a:pt x="419096" y="1230897"/>
                    <a:pt x="408190" y="1223762"/>
                    <a:pt x="397996" y="1215676"/>
                  </a:cubicBezTo>
                  <a:lnTo>
                    <a:pt x="382416" y="1185863"/>
                  </a:lnTo>
                  <a:lnTo>
                    <a:pt x="390966" y="1146143"/>
                  </a:lnTo>
                  <a:lnTo>
                    <a:pt x="397996" y="1104900"/>
                  </a:lnTo>
                  <a:lnTo>
                    <a:pt x="371111" y="1087850"/>
                  </a:lnTo>
                  <a:lnTo>
                    <a:pt x="334250" y="1087850"/>
                  </a:lnTo>
                  <a:lnTo>
                    <a:pt x="305749" y="1079373"/>
                  </a:lnTo>
                  <a:lnTo>
                    <a:pt x="319049" y="1058037"/>
                  </a:lnTo>
                  <a:lnTo>
                    <a:pt x="334629" y="1026795"/>
                  </a:lnTo>
                  <a:lnTo>
                    <a:pt x="348785" y="1004126"/>
                  </a:lnTo>
                  <a:cubicBezTo>
                    <a:pt x="348785" y="1004126"/>
                    <a:pt x="352775" y="993743"/>
                    <a:pt x="357335" y="991362"/>
                  </a:cubicBezTo>
                  <a:cubicBezTo>
                    <a:pt x="375386" y="981837"/>
                    <a:pt x="357335" y="972884"/>
                    <a:pt x="357335" y="972884"/>
                  </a:cubicBezTo>
                  <a:cubicBezTo>
                    <a:pt x="357335" y="972884"/>
                    <a:pt x="319334" y="970026"/>
                    <a:pt x="313444" y="972884"/>
                  </a:cubicBezTo>
                  <a:cubicBezTo>
                    <a:pt x="307554" y="975741"/>
                    <a:pt x="292163" y="984218"/>
                    <a:pt x="292163" y="984218"/>
                  </a:cubicBezTo>
                  <a:lnTo>
                    <a:pt x="292163" y="1016889"/>
                  </a:lnTo>
                  <a:lnTo>
                    <a:pt x="263663" y="1029653"/>
                  </a:lnTo>
                  <a:lnTo>
                    <a:pt x="219771" y="1039178"/>
                  </a:lnTo>
                  <a:lnTo>
                    <a:pt x="190036" y="1009269"/>
                  </a:lnTo>
                  <a:cubicBezTo>
                    <a:pt x="185760" y="1005078"/>
                    <a:pt x="175880" y="958215"/>
                    <a:pt x="175880" y="958215"/>
                  </a:cubicBezTo>
                  <a:lnTo>
                    <a:pt x="194216" y="941165"/>
                  </a:lnTo>
                  <a:lnTo>
                    <a:pt x="202766" y="926973"/>
                  </a:lnTo>
                  <a:lnTo>
                    <a:pt x="204191" y="892874"/>
                  </a:lnTo>
                  <a:lnTo>
                    <a:pt x="222526" y="877253"/>
                  </a:lnTo>
                  <a:lnTo>
                    <a:pt x="229652" y="858774"/>
                  </a:lnTo>
                  <a:lnTo>
                    <a:pt x="250742" y="843344"/>
                  </a:lnTo>
                  <a:lnTo>
                    <a:pt x="270978" y="824770"/>
                  </a:lnTo>
                  <a:lnTo>
                    <a:pt x="289408" y="819150"/>
                  </a:lnTo>
                  <a:lnTo>
                    <a:pt x="314869" y="824770"/>
                  </a:lnTo>
                  <a:cubicBezTo>
                    <a:pt x="316294" y="815245"/>
                    <a:pt x="363035" y="819150"/>
                    <a:pt x="363035" y="819150"/>
                  </a:cubicBezTo>
                  <a:lnTo>
                    <a:pt x="381466" y="818198"/>
                  </a:lnTo>
                  <a:lnTo>
                    <a:pt x="380041" y="807815"/>
                  </a:lnTo>
                  <a:cubicBezTo>
                    <a:pt x="388591" y="800671"/>
                    <a:pt x="416902" y="807815"/>
                    <a:pt x="416902" y="807815"/>
                  </a:cubicBezTo>
                  <a:lnTo>
                    <a:pt x="454903" y="804577"/>
                  </a:lnTo>
                  <a:cubicBezTo>
                    <a:pt x="463263" y="806387"/>
                    <a:pt x="470293" y="823627"/>
                    <a:pt x="470293" y="823627"/>
                  </a:cubicBezTo>
                  <a:lnTo>
                    <a:pt x="453288" y="839248"/>
                  </a:lnTo>
                  <a:lnTo>
                    <a:pt x="464688" y="873252"/>
                  </a:lnTo>
                  <a:lnTo>
                    <a:pt x="475993" y="888873"/>
                  </a:lnTo>
                  <a:lnTo>
                    <a:pt x="471718" y="904494"/>
                  </a:lnTo>
                  <a:lnTo>
                    <a:pt x="498984" y="900494"/>
                  </a:lnTo>
                  <a:cubicBezTo>
                    <a:pt x="499427" y="891477"/>
                    <a:pt x="499871" y="882460"/>
                    <a:pt x="500314" y="873443"/>
                  </a:cubicBezTo>
                  <a:lnTo>
                    <a:pt x="501739" y="840772"/>
                  </a:lnTo>
                  <a:lnTo>
                    <a:pt x="497559" y="804958"/>
                  </a:lnTo>
                  <a:lnTo>
                    <a:pt x="523020" y="749903"/>
                  </a:lnTo>
                  <a:lnTo>
                    <a:pt x="626383" y="683228"/>
                  </a:lnTo>
                  <a:cubicBezTo>
                    <a:pt x="625908" y="675164"/>
                    <a:pt x="625432" y="667099"/>
                    <a:pt x="624957" y="659035"/>
                  </a:cubicBezTo>
                  <a:lnTo>
                    <a:pt x="631988" y="624269"/>
                  </a:lnTo>
                  <a:lnTo>
                    <a:pt x="650418" y="630650"/>
                  </a:lnTo>
                  <a:lnTo>
                    <a:pt x="683004" y="591884"/>
                  </a:lnTo>
                  <a:lnTo>
                    <a:pt x="725470" y="577787"/>
                  </a:lnTo>
                  <a:lnTo>
                    <a:pt x="750931" y="560451"/>
                  </a:lnTo>
                  <a:lnTo>
                    <a:pt x="763661" y="534829"/>
                  </a:lnTo>
                  <a:lnTo>
                    <a:pt x="810403" y="520637"/>
                  </a:lnTo>
                  <a:lnTo>
                    <a:pt x="857144" y="496538"/>
                  </a:lnTo>
                  <a:lnTo>
                    <a:pt x="835673" y="519494"/>
                  </a:lnTo>
                  <a:lnTo>
                    <a:pt x="832823" y="539401"/>
                  </a:lnTo>
                  <a:lnTo>
                    <a:pt x="858284" y="533686"/>
                  </a:lnTo>
                  <a:lnTo>
                    <a:pt x="880990" y="520922"/>
                  </a:lnTo>
                  <a:lnTo>
                    <a:pt x="900750" y="515302"/>
                  </a:lnTo>
                  <a:lnTo>
                    <a:pt x="919180" y="509588"/>
                  </a:lnTo>
                  <a:lnTo>
                    <a:pt x="924881" y="496824"/>
                  </a:lnTo>
                  <a:lnTo>
                    <a:pt x="912150" y="496824"/>
                  </a:lnTo>
                  <a:lnTo>
                    <a:pt x="892295" y="489680"/>
                  </a:lnTo>
                  <a:lnTo>
                    <a:pt x="863794" y="468440"/>
                  </a:lnTo>
                  <a:cubicBezTo>
                    <a:pt x="863196" y="463742"/>
                    <a:pt x="864734" y="459023"/>
                    <a:pt x="867974" y="455581"/>
                  </a:cubicBezTo>
                  <a:lnTo>
                    <a:pt x="880799" y="444056"/>
                  </a:lnTo>
                  <a:cubicBezTo>
                    <a:pt x="880799" y="444056"/>
                    <a:pt x="886405" y="437198"/>
                    <a:pt x="882224" y="437198"/>
                  </a:cubicBezTo>
                  <a:cubicBezTo>
                    <a:pt x="878044" y="437198"/>
                    <a:pt x="846789" y="430340"/>
                    <a:pt x="846789" y="430340"/>
                  </a:cubicBezTo>
                  <a:lnTo>
                    <a:pt x="812778" y="444056"/>
                  </a:lnTo>
                  <a:lnTo>
                    <a:pt x="793492" y="444056"/>
                  </a:lnTo>
                  <a:lnTo>
                    <a:pt x="817623" y="423005"/>
                  </a:lnTo>
                  <a:lnTo>
                    <a:pt x="844508" y="423005"/>
                  </a:lnTo>
                  <a:lnTo>
                    <a:pt x="874244" y="415862"/>
                  </a:lnTo>
                  <a:lnTo>
                    <a:pt x="935996" y="415862"/>
                  </a:lnTo>
                  <a:lnTo>
                    <a:pt x="970007" y="408718"/>
                  </a:lnTo>
                  <a:lnTo>
                    <a:pt x="994233" y="395669"/>
                  </a:lnTo>
                  <a:lnTo>
                    <a:pt x="1023968" y="392621"/>
                  </a:lnTo>
                  <a:lnTo>
                    <a:pt x="1032519" y="360712"/>
                  </a:lnTo>
                  <a:lnTo>
                    <a:pt x="1012663" y="343662"/>
                  </a:lnTo>
                  <a:lnTo>
                    <a:pt x="984162" y="328898"/>
                  </a:lnTo>
                  <a:lnTo>
                    <a:pt x="978462" y="295370"/>
                  </a:lnTo>
                  <a:lnTo>
                    <a:pt x="962882" y="261271"/>
                  </a:lnTo>
                  <a:lnTo>
                    <a:pt x="948726" y="261271"/>
                  </a:lnTo>
                  <a:lnTo>
                    <a:pt x="947301" y="279749"/>
                  </a:lnTo>
                  <a:lnTo>
                    <a:pt x="924691" y="279749"/>
                  </a:lnTo>
                  <a:lnTo>
                    <a:pt x="918991" y="291084"/>
                  </a:lnTo>
                  <a:lnTo>
                    <a:pt x="910535" y="296799"/>
                  </a:lnTo>
                  <a:lnTo>
                    <a:pt x="896380" y="299656"/>
                  </a:lnTo>
                  <a:lnTo>
                    <a:pt x="883555" y="286798"/>
                  </a:lnTo>
                  <a:lnTo>
                    <a:pt x="900560" y="268415"/>
                  </a:lnTo>
                  <a:lnTo>
                    <a:pt x="880799" y="249936"/>
                  </a:lnTo>
                  <a:lnTo>
                    <a:pt x="856669" y="237173"/>
                  </a:lnTo>
                  <a:lnTo>
                    <a:pt x="831493" y="237173"/>
                  </a:lnTo>
                  <a:lnTo>
                    <a:pt x="813063" y="242792"/>
                  </a:lnTo>
                  <a:lnTo>
                    <a:pt x="787602" y="272606"/>
                  </a:lnTo>
                  <a:lnTo>
                    <a:pt x="767746" y="289655"/>
                  </a:lnTo>
                  <a:lnTo>
                    <a:pt x="773447" y="305276"/>
                  </a:lnTo>
                  <a:lnTo>
                    <a:pt x="766226" y="328994"/>
                  </a:lnTo>
                  <a:lnTo>
                    <a:pt x="770501" y="338519"/>
                  </a:lnTo>
                  <a:lnTo>
                    <a:pt x="746371" y="347091"/>
                  </a:lnTo>
                  <a:lnTo>
                    <a:pt x="719485" y="352711"/>
                  </a:lnTo>
                  <a:lnTo>
                    <a:pt x="708180" y="349853"/>
                  </a:lnTo>
                  <a:lnTo>
                    <a:pt x="699629" y="361283"/>
                  </a:lnTo>
                  <a:lnTo>
                    <a:pt x="715210" y="393192"/>
                  </a:lnTo>
                  <a:lnTo>
                    <a:pt x="699629" y="403860"/>
                  </a:lnTo>
                  <a:lnTo>
                    <a:pt x="678444" y="403860"/>
                  </a:lnTo>
                  <a:lnTo>
                    <a:pt x="660488" y="380714"/>
                  </a:lnTo>
                  <a:lnTo>
                    <a:pt x="656213" y="367570"/>
                  </a:lnTo>
                  <a:lnTo>
                    <a:pt x="668944" y="360521"/>
                  </a:lnTo>
                  <a:lnTo>
                    <a:pt x="659443" y="343472"/>
                  </a:lnTo>
                  <a:lnTo>
                    <a:pt x="629708" y="342043"/>
                  </a:lnTo>
                  <a:lnTo>
                    <a:pt x="590091" y="317373"/>
                  </a:lnTo>
                  <a:lnTo>
                    <a:pt x="571661" y="317373"/>
                  </a:lnTo>
                  <a:lnTo>
                    <a:pt x="567386" y="302228"/>
                  </a:lnTo>
                  <a:lnTo>
                    <a:pt x="554656" y="296609"/>
                  </a:lnTo>
                  <a:lnTo>
                    <a:pt x="573086" y="275273"/>
                  </a:lnTo>
                  <a:lnTo>
                    <a:pt x="599972" y="259652"/>
                  </a:lnTo>
                  <a:lnTo>
                    <a:pt x="646713" y="242602"/>
                  </a:lnTo>
                  <a:lnTo>
                    <a:pt x="663718" y="236982"/>
                  </a:lnTo>
                  <a:lnTo>
                    <a:pt x="700485" y="228409"/>
                  </a:lnTo>
                  <a:lnTo>
                    <a:pt x="725185" y="214694"/>
                  </a:lnTo>
                  <a:lnTo>
                    <a:pt x="747796" y="194786"/>
                  </a:lnTo>
                  <a:lnTo>
                    <a:pt x="777532" y="194786"/>
                  </a:lnTo>
                  <a:lnTo>
                    <a:pt x="812968" y="185833"/>
                  </a:lnTo>
                  <a:lnTo>
                    <a:pt x="835673" y="185833"/>
                  </a:lnTo>
                  <a:lnTo>
                    <a:pt x="845174" y="159353"/>
                  </a:lnTo>
                  <a:lnTo>
                    <a:pt x="799857" y="159353"/>
                  </a:lnTo>
                  <a:lnTo>
                    <a:pt x="782852" y="172403"/>
                  </a:lnTo>
                  <a:lnTo>
                    <a:pt x="753116" y="172403"/>
                  </a:lnTo>
                  <a:cubicBezTo>
                    <a:pt x="746798" y="166154"/>
                    <a:pt x="738980" y="161657"/>
                    <a:pt x="730410" y="159353"/>
                  </a:cubicBezTo>
                  <a:lnTo>
                    <a:pt x="730410" y="148876"/>
                  </a:lnTo>
                  <a:lnTo>
                    <a:pt x="745991" y="134684"/>
                  </a:lnTo>
                  <a:lnTo>
                    <a:pt x="766226" y="119444"/>
                  </a:lnTo>
                  <a:cubicBezTo>
                    <a:pt x="773304" y="110380"/>
                    <a:pt x="779023" y="100338"/>
                    <a:pt x="783232" y="89630"/>
                  </a:cubicBezTo>
                  <a:lnTo>
                    <a:pt x="824273" y="103823"/>
                  </a:lnTo>
                  <a:lnTo>
                    <a:pt x="855339" y="102203"/>
                  </a:lnTo>
                  <a:lnTo>
                    <a:pt x="876714" y="100965"/>
                  </a:lnTo>
                  <a:lnTo>
                    <a:pt x="903600" y="102394"/>
                  </a:lnTo>
                  <a:lnTo>
                    <a:pt x="919180" y="108109"/>
                  </a:lnTo>
                  <a:cubicBezTo>
                    <a:pt x="914905" y="119444"/>
                    <a:pt x="897995" y="110966"/>
                    <a:pt x="897995" y="110966"/>
                  </a:cubicBezTo>
                  <a:lnTo>
                    <a:pt x="846979" y="116586"/>
                  </a:lnTo>
                  <a:lnTo>
                    <a:pt x="824273" y="128969"/>
                  </a:lnTo>
                  <a:lnTo>
                    <a:pt x="831398" y="113348"/>
                  </a:lnTo>
                  <a:lnTo>
                    <a:pt x="807267" y="114776"/>
                  </a:lnTo>
                  <a:lnTo>
                    <a:pt x="778767" y="133160"/>
                  </a:lnTo>
                  <a:lnTo>
                    <a:pt x="798622" y="143161"/>
                  </a:lnTo>
                  <a:lnTo>
                    <a:pt x="845364" y="143161"/>
                  </a:lnTo>
                  <a:lnTo>
                    <a:pt x="870824" y="152686"/>
                  </a:lnTo>
                  <a:lnTo>
                    <a:pt x="892105" y="144209"/>
                  </a:lnTo>
                  <a:lnTo>
                    <a:pt x="914715" y="152686"/>
                  </a:lnTo>
                  <a:lnTo>
                    <a:pt x="941696" y="161258"/>
                  </a:lnTo>
                  <a:lnTo>
                    <a:pt x="909110" y="171450"/>
                  </a:lnTo>
                  <a:lnTo>
                    <a:pt x="880609" y="184880"/>
                  </a:lnTo>
                  <a:lnTo>
                    <a:pt x="852109" y="191072"/>
                  </a:lnTo>
                  <a:lnTo>
                    <a:pt x="829498" y="199549"/>
                  </a:lnTo>
                  <a:lnTo>
                    <a:pt x="838998" y="219456"/>
                  </a:lnTo>
                  <a:lnTo>
                    <a:pt x="898470" y="218027"/>
                  </a:lnTo>
                  <a:lnTo>
                    <a:pt x="935996" y="241173"/>
                  </a:lnTo>
                  <a:lnTo>
                    <a:pt x="967157" y="241173"/>
                  </a:lnTo>
                  <a:lnTo>
                    <a:pt x="968582" y="228409"/>
                  </a:lnTo>
                  <a:lnTo>
                    <a:pt x="975612" y="215646"/>
                  </a:lnTo>
                  <a:lnTo>
                    <a:pt x="989862" y="212789"/>
                  </a:lnTo>
                  <a:lnTo>
                    <a:pt x="978462" y="197168"/>
                  </a:lnTo>
                  <a:lnTo>
                    <a:pt x="974282" y="185357"/>
                  </a:lnTo>
                  <a:lnTo>
                    <a:pt x="991192" y="185357"/>
                  </a:lnTo>
                  <a:lnTo>
                    <a:pt x="1005443" y="195739"/>
                  </a:lnTo>
                  <a:cubicBezTo>
                    <a:pt x="1016748" y="204311"/>
                    <a:pt x="1040784" y="185357"/>
                    <a:pt x="1040784" y="185357"/>
                  </a:cubicBezTo>
                  <a:lnTo>
                    <a:pt x="1076220" y="171926"/>
                  </a:lnTo>
                  <a:lnTo>
                    <a:pt x="1032329" y="158877"/>
                  </a:lnTo>
                  <a:lnTo>
                    <a:pt x="1018173" y="144685"/>
                  </a:lnTo>
                  <a:cubicBezTo>
                    <a:pt x="1022353" y="136112"/>
                    <a:pt x="971432" y="123349"/>
                    <a:pt x="971432" y="123349"/>
                  </a:cubicBezTo>
                  <a:lnTo>
                    <a:pt x="931721" y="99250"/>
                  </a:lnTo>
                  <a:lnTo>
                    <a:pt x="922221" y="89249"/>
                  </a:lnTo>
                  <a:lnTo>
                    <a:pt x="888495" y="89249"/>
                  </a:lnTo>
                  <a:lnTo>
                    <a:pt x="915380" y="77914"/>
                  </a:lnTo>
                  <a:lnTo>
                    <a:pt x="981882" y="84963"/>
                  </a:lnTo>
                  <a:lnTo>
                    <a:pt x="1015893" y="77914"/>
                  </a:lnTo>
                  <a:lnTo>
                    <a:pt x="1093795" y="58007"/>
                  </a:lnTo>
                  <a:lnTo>
                    <a:pt x="1146142" y="45244"/>
                  </a:lnTo>
                  <a:lnTo>
                    <a:pt x="1184143" y="31052"/>
                  </a:lnTo>
                  <a:lnTo>
                    <a:pt x="1140157" y="24194"/>
                  </a:lnTo>
                  <a:cubicBezTo>
                    <a:pt x="1140157" y="24194"/>
                    <a:pt x="1108996" y="32766"/>
                    <a:pt x="1104721" y="32766"/>
                  </a:cubicBezTo>
                  <a:cubicBezTo>
                    <a:pt x="1100445" y="32766"/>
                    <a:pt x="1063680" y="35623"/>
                    <a:pt x="1059404" y="35623"/>
                  </a:cubicBezTo>
                  <a:lnTo>
                    <a:pt x="960222" y="35623"/>
                  </a:lnTo>
                  <a:lnTo>
                    <a:pt x="929156" y="42672"/>
                  </a:lnTo>
                  <a:lnTo>
                    <a:pt x="957657" y="49816"/>
                  </a:lnTo>
                  <a:lnTo>
                    <a:pt x="940651" y="59341"/>
                  </a:lnTo>
                  <a:lnTo>
                    <a:pt x="910915" y="59341"/>
                  </a:lnTo>
                  <a:lnTo>
                    <a:pt x="893910" y="65056"/>
                  </a:lnTo>
                  <a:lnTo>
                    <a:pt x="916520" y="48006"/>
                  </a:lnTo>
                  <a:lnTo>
                    <a:pt x="892485" y="42291"/>
                  </a:lnTo>
                  <a:lnTo>
                    <a:pt x="862749" y="49435"/>
                  </a:lnTo>
                  <a:lnTo>
                    <a:pt x="825888" y="70675"/>
                  </a:lnTo>
                  <a:lnTo>
                    <a:pt x="842893" y="76390"/>
                  </a:lnTo>
                  <a:lnTo>
                    <a:pt x="867024" y="66865"/>
                  </a:lnTo>
                  <a:lnTo>
                    <a:pt x="886785" y="71057"/>
                  </a:lnTo>
                  <a:lnTo>
                    <a:pt x="865599" y="76772"/>
                  </a:lnTo>
                  <a:lnTo>
                    <a:pt x="857049" y="88106"/>
                  </a:lnTo>
                  <a:lnTo>
                    <a:pt x="871204" y="92393"/>
                  </a:lnTo>
                  <a:lnTo>
                    <a:pt x="833203" y="95250"/>
                  </a:lnTo>
                  <a:lnTo>
                    <a:pt x="766701" y="83915"/>
                  </a:lnTo>
                  <a:lnTo>
                    <a:pt x="739816" y="116491"/>
                  </a:lnTo>
                  <a:lnTo>
                    <a:pt x="685949" y="154591"/>
                  </a:lnTo>
                  <a:lnTo>
                    <a:pt x="700105" y="165925"/>
                  </a:lnTo>
                  <a:lnTo>
                    <a:pt x="690604" y="171926"/>
                  </a:lnTo>
                  <a:lnTo>
                    <a:pt x="677874" y="178689"/>
                  </a:lnTo>
                  <a:lnTo>
                    <a:pt x="641013" y="171926"/>
                  </a:lnTo>
                  <a:lnTo>
                    <a:pt x="590091" y="185357"/>
                  </a:lnTo>
                  <a:lnTo>
                    <a:pt x="477559" y="240252"/>
                  </a:lnTo>
                  <a:cubicBezTo>
                    <a:pt x="181848" y="530352"/>
                    <a:pt x="102036" y="696627"/>
                    <a:pt x="0" y="1091502"/>
                  </a:cubicBezTo>
                  <a:lnTo>
                    <a:pt x="114699" y="1064800"/>
                  </a:lnTo>
                  <a:lnTo>
                    <a:pt x="134554" y="1086041"/>
                  </a:lnTo>
                  <a:lnTo>
                    <a:pt x="168565" y="1091756"/>
                  </a:lnTo>
                  <a:lnTo>
                    <a:pt x="191271" y="1105948"/>
                  </a:lnTo>
                  <a:lnTo>
                    <a:pt x="215306" y="1096423"/>
                  </a:lnTo>
                  <a:lnTo>
                    <a:pt x="235162" y="1116330"/>
                  </a:lnTo>
                  <a:lnTo>
                    <a:pt x="279053" y="1140428"/>
                  </a:lnTo>
                  <a:lnTo>
                    <a:pt x="321519" y="1146143"/>
                  </a:lnTo>
                  <a:lnTo>
                    <a:pt x="334250" y="1188720"/>
                  </a:lnTo>
                  <a:cubicBezTo>
                    <a:pt x="334250" y="1188720"/>
                    <a:pt x="363985" y="1215676"/>
                    <a:pt x="362750" y="1221391"/>
                  </a:cubicBezTo>
                  <a:cubicBezTo>
                    <a:pt x="361515" y="1227106"/>
                    <a:pt x="372251" y="1252633"/>
                    <a:pt x="378331" y="1252633"/>
                  </a:cubicBezTo>
                  <a:cubicBezTo>
                    <a:pt x="392505" y="1257710"/>
                    <a:pt x="406252" y="1263891"/>
                    <a:pt x="419467" y="1271111"/>
                  </a:cubicBezTo>
                  <a:lnTo>
                    <a:pt x="443503" y="1273874"/>
                  </a:lnTo>
                  <a:lnTo>
                    <a:pt x="453003" y="1252633"/>
                  </a:lnTo>
                  <a:lnTo>
                    <a:pt x="474283" y="1252633"/>
                  </a:lnTo>
                  <a:lnTo>
                    <a:pt x="474283" y="1273874"/>
                  </a:lnTo>
                  <a:lnTo>
                    <a:pt x="482834" y="1285304"/>
                  </a:lnTo>
                  <a:lnTo>
                    <a:pt x="485589" y="1317879"/>
                  </a:lnTo>
                  <a:lnTo>
                    <a:pt x="494139" y="1342073"/>
                  </a:lnTo>
                  <a:lnTo>
                    <a:pt x="479983" y="1357694"/>
                  </a:lnTo>
                  <a:lnTo>
                    <a:pt x="457278" y="1386269"/>
                  </a:lnTo>
                  <a:lnTo>
                    <a:pt x="428777" y="1425797"/>
                  </a:lnTo>
                  <a:lnTo>
                    <a:pt x="431627" y="1463897"/>
                  </a:lnTo>
                  <a:lnTo>
                    <a:pt x="424502" y="1489424"/>
                  </a:lnTo>
                  <a:lnTo>
                    <a:pt x="445782" y="1496568"/>
                  </a:lnTo>
                  <a:lnTo>
                    <a:pt x="427352" y="1522095"/>
                  </a:lnTo>
                  <a:cubicBezTo>
                    <a:pt x="431114" y="1532801"/>
                    <a:pt x="434287" y="1543707"/>
                    <a:pt x="436852" y="1554766"/>
                  </a:cubicBezTo>
                  <a:cubicBezTo>
                    <a:pt x="441251" y="1566948"/>
                    <a:pt x="446457" y="1578816"/>
                    <a:pt x="452433" y="1590294"/>
                  </a:cubicBezTo>
                  <a:lnTo>
                    <a:pt x="472288" y="1607344"/>
                  </a:lnTo>
                  <a:lnTo>
                    <a:pt x="480838" y="1635919"/>
                  </a:lnTo>
                  <a:lnTo>
                    <a:pt x="529005" y="1735265"/>
                  </a:lnTo>
                  <a:lnTo>
                    <a:pt x="562921" y="1763840"/>
                  </a:lnTo>
                  <a:lnTo>
                    <a:pt x="612512" y="1789367"/>
                  </a:lnTo>
                  <a:cubicBezTo>
                    <a:pt x="612512" y="1789367"/>
                    <a:pt x="643673" y="1823466"/>
                    <a:pt x="645098" y="1827467"/>
                  </a:cubicBezTo>
                  <a:cubicBezTo>
                    <a:pt x="646523" y="1831467"/>
                    <a:pt x="662103" y="1894142"/>
                    <a:pt x="662103" y="1894142"/>
                  </a:cubicBezTo>
                  <a:cubicBezTo>
                    <a:pt x="661882" y="1905826"/>
                    <a:pt x="661660" y="1917510"/>
                    <a:pt x="661439" y="1929194"/>
                  </a:cubicBezTo>
                  <a:lnTo>
                    <a:pt x="670939" y="1966055"/>
                  </a:lnTo>
                  <a:lnTo>
                    <a:pt x="673789" y="2007299"/>
                  </a:lnTo>
                  <a:lnTo>
                    <a:pt x="678064" y="2064449"/>
                  </a:lnTo>
                  <a:lnTo>
                    <a:pt x="692219" y="2109883"/>
                  </a:lnTo>
                  <a:lnTo>
                    <a:pt x="704950" y="2169509"/>
                  </a:lnTo>
                  <a:lnTo>
                    <a:pt x="689369" y="2189417"/>
                  </a:lnTo>
                  <a:lnTo>
                    <a:pt x="698869" y="2218849"/>
                  </a:lnTo>
                  <a:lnTo>
                    <a:pt x="710270" y="2261807"/>
                  </a:lnTo>
                  <a:lnTo>
                    <a:pt x="730030" y="2283143"/>
                  </a:lnTo>
                  <a:cubicBezTo>
                    <a:pt x="729587" y="2294509"/>
                    <a:pt x="729143" y="2305876"/>
                    <a:pt x="728700" y="2317242"/>
                  </a:cubicBezTo>
                  <a:lnTo>
                    <a:pt x="732880" y="2351246"/>
                  </a:lnTo>
                  <a:lnTo>
                    <a:pt x="820758" y="2444972"/>
                  </a:lnTo>
                  <a:lnTo>
                    <a:pt x="837668" y="2463451"/>
                  </a:lnTo>
                  <a:lnTo>
                    <a:pt x="837668" y="2419445"/>
                  </a:lnTo>
                  <a:lnTo>
                    <a:pt x="866169" y="2402967"/>
                  </a:lnTo>
                  <a:lnTo>
                    <a:pt x="866169" y="2376869"/>
                  </a:lnTo>
                  <a:lnTo>
                    <a:pt x="837668" y="2364105"/>
                  </a:lnTo>
                  <a:lnTo>
                    <a:pt x="837668" y="2344198"/>
                  </a:lnTo>
                  <a:lnTo>
                    <a:pt x="851634" y="2331434"/>
                  </a:lnTo>
                  <a:lnTo>
                    <a:pt x="865694" y="2308670"/>
                  </a:lnTo>
                  <a:lnTo>
                    <a:pt x="865694" y="2290191"/>
                  </a:lnTo>
                  <a:cubicBezTo>
                    <a:pt x="877379" y="2286000"/>
                    <a:pt x="865694" y="2273141"/>
                    <a:pt x="865694" y="2273141"/>
                  </a:cubicBezTo>
                  <a:lnTo>
                    <a:pt x="846219" y="2273141"/>
                  </a:lnTo>
                  <a:lnTo>
                    <a:pt x="844793" y="2254758"/>
                  </a:lnTo>
                  <a:lnTo>
                    <a:pt x="863224" y="2254758"/>
                  </a:lnTo>
                  <a:lnTo>
                    <a:pt x="870824" y="2266093"/>
                  </a:lnTo>
                  <a:lnTo>
                    <a:pt x="885835" y="2254758"/>
                  </a:lnTo>
                  <a:lnTo>
                    <a:pt x="874529" y="2231993"/>
                  </a:lnTo>
                  <a:cubicBezTo>
                    <a:pt x="877379" y="2224945"/>
                    <a:pt x="897235" y="2231993"/>
                    <a:pt x="897235" y="2231993"/>
                  </a:cubicBezTo>
                  <a:lnTo>
                    <a:pt x="931151" y="2212086"/>
                  </a:lnTo>
                  <a:lnTo>
                    <a:pt x="945306" y="2195132"/>
                  </a:lnTo>
                  <a:lnTo>
                    <a:pt x="945306" y="2172367"/>
                  </a:lnTo>
                  <a:lnTo>
                    <a:pt x="929156" y="2157794"/>
                  </a:lnTo>
                  <a:lnTo>
                    <a:pt x="914905" y="2135029"/>
                  </a:lnTo>
                  <a:lnTo>
                    <a:pt x="931911" y="2135029"/>
                  </a:lnTo>
                  <a:cubicBezTo>
                    <a:pt x="931911" y="2135029"/>
                    <a:pt x="957467" y="2147888"/>
                    <a:pt x="965922" y="2135029"/>
                  </a:cubicBezTo>
                  <a:cubicBezTo>
                    <a:pt x="974377" y="2122170"/>
                    <a:pt x="987202" y="2105216"/>
                    <a:pt x="987202" y="2105216"/>
                  </a:cubicBezTo>
                  <a:lnTo>
                    <a:pt x="1002783" y="2068354"/>
                  </a:lnTo>
                  <a:cubicBezTo>
                    <a:pt x="1002783" y="2068354"/>
                    <a:pt x="1032519" y="2014347"/>
                    <a:pt x="1035369" y="2010061"/>
                  </a:cubicBezTo>
                  <a:cubicBezTo>
                    <a:pt x="1038219" y="2005774"/>
                    <a:pt x="1035369" y="1952911"/>
                    <a:pt x="1035369" y="1952911"/>
                  </a:cubicBezTo>
                  <a:lnTo>
                    <a:pt x="1082110" y="1914811"/>
                  </a:lnTo>
                  <a:lnTo>
                    <a:pt x="1113271" y="1914811"/>
                  </a:lnTo>
                  <a:lnTo>
                    <a:pt x="1138732" y="1872139"/>
                  </a:lnTo>
                  <a:lnTo>
                    <a:pt x="1158587" y="1844135"/>
                  </a:lnTo>
                  <a:lnTo>
                    <a:pt x="1158587" y="1796510"/>
                  </a:lnTo>
                  <a:lnTo>
                    <a:pt x="1165617" y="1751076"/>
                  </a:lnTo>
                  <a:lnTo>
                    <a:pt x="1154502" y="1706690"/>
                  </a:lnTo>
                  <a:lnTo>
                    <a:pt x="1194118" y="1654112"/>
                  </a:lnTo>
                  <a:lnTo>
                    <a:pt x="1223854" y="1625537"/>
                  </a:lnTo>
                  <a:lnTo>
                    <a:pt x="1212549" y="1573054"/>
                  </a:lnTo>
                  <a:lnTo>
                    <a:pt x="1206658" y="1540478"/>
                  </a:lnTo>
                  <a:close/>
                  <a:moveTo>
                    <a:pt x="1522257" y="424720"/>
                  </a:moveTo>
                  <a:lnTo>
                    <a:pt x="1531757" y="430340"/>
                  </a:lnTo>
                  <a:lnTo>
                    <a:pt x="1544678" y="419100"/>
                  </a:lnTo>
                  <a:lnTo>
                    <a:pt x="1563013" y="419100"/>
                  </a:lnTo>
                  <a:lnTo>
                    <a:pt x="1579924" y="413385"/>
                  </a:lnTo>
                  <a:lnTo>
                    <a:pt x="1587524" y="402907"/>
                  </a:lnTo>
                  <a:lnTo>
                    <a:pt x="1583914" y="388430"/>
                  </a:lnTo>
                  <a:lnTo>
                    <a:pt x="1591134" y="380714"/>
                  </a:lnTo>
                  <a:cubicBezTo>
                    <a:pt x="1591989" y="368999"/>
                    <a:pt x="1573463" y="360521"/>
                    <a:pt x="1573463" y="360521"/>
                  </a:cubicBezTo>
                  <a:lnTo>
                    <a:pt x="1563013" y="360521"/>
                  </a:lnTo>
                  <a:lnTo>
                    <a:pt x="1550093" y="375476"/>
                  </a:lnTo>
                  <a:lnTo>
                    <a:pt x="1536412" y="375476"/>
                  </a:lnTo>
                  <a:lnTo>
                    <a:pt x="1531567" y="392430"/>
                  </a:lnTo>
                  <a:lnTo>
                    <a:pt x="1533562" y="405194"/>
                  </a:lnTo>
                  <a:lnTo>
                    <a:pt x="1522257" y="412242"/>
                  </a:lnTo>
                  <a:lnTo>
                    <a:pt x="1522257" y="424720"/>
                  </a:lnTo>
                  <a:close/>
                  <a:moveTo>
                    <a:pt x="1607759" y="317373"/>
                  </a:moveTo>
                  <a:lnTo>
                    <a:pt x="1593319" y="323850"/>
                  </a:lnTo>
                  <a:lnTo>
                    <a:pt x="1593319" y="345662"/>
                  </a:lnTo>
                  <a:lnTo>
                    <a:pt x="1594934" y="351282"/>
                  </a:lnTo>
                  <a:cubicBezTo>
                    <a:pt x="1595988" y="355778"/>
                    <a:pt x="1596530" y="360379"/>
                    <a:pt x="1596549" y="364998"/>
                  </a:cubicBezTo>
                  <a:lnTo>
                    <a:pt x="1606999" y="372237"/>
                  </a:lnTo>
                  <a:lnTo>
                    <a:pt x="1617450" y="378714"/>
                  </a:lnTo>
                  <a:lnTo>
                    <a:pt x="1622295" y="388239"/>
                  </a:lnTo>
                  <a:cubicBezTo>
                    <a:pt x="1622295" y="388239"/>
                    <a:pt x="1620680" y="397764"/>
                    <a:pt x="1615075" y="397764"/>
                  </a:cubicBezTo>
                  <a:lnTo>
                    <a:pt x="1602154" y="401860"/>
                  </a:lnTo>
                  <a:lnTo>
                    <a:pt x="1606999" y="410718"/>
                  </a:lnTo>
                  <a:cubicBezTo>
                    <a:pt x="1606999" y="410718"/>
                    <a:pt x="1597499" y="415576"/>
                    <a:pt x="1596549" y="419576"/>
                  </a:cubicBezTo>
                  <a:lnTo>
                    <a:pt x="1605384" y="426053"/>
                  </a:lnTo>
                  <a:lnTo>
                    <a:pt x="1597309" y="434150"/>
                  </a:lnTo>
                  <a:lnTo>
                    <a:pt x="1579639" y="434150"/>
                  </a:lnTo>
                  <a:lnTo>
                    <a:pt x="1579639" y="443675"/>
                  </a:lnTo>
                  <a:lnTo>
                    <a:pt x="1616690" y="443675"/>
                  </a:lnTo>
                  <a:lnTo>
                    <a:pt x="1631985" y="434150"/>
                  </a:lnTo>
                  <a:lnTo>
                    <a:pt x="1654501" y="438150"/>
                  </a:lnTo>
                  <a:cubicBezTo>
                    <a:pt x="1654501" y="438150"/>
                    <a:pt x="1673026" y="434150"/>
                    <a:pt x="1677016" y="434150"/>
                  </a:cubicBezTo>
                  <a:lnTo>
                    <a:pt x="1673786" y="430054"/>
                  </a:lnTo>
                  <a:lnTo>
                    <a:pt x="1679486" y="422815"/>
                  </a:lnTo>
                  <a:lnTo>
                    <a:pt x="1688322" y="412337"/>
                  </a:lnTo>
                  <a:lnTo>
                    <a:pt x="1677016" y="407765"/>
                  </a:lnTo>
                  <a:lnTo>
                    <a:pt x="1664191" y="403765"/>
                  </a:lnTo>
                  <a:lnTo>
                    <a:pt x="1665806" y="390049"/>
                  </a:lnTo>
                  <a:lnTo>
                    <a:pt x="1653646" y="380524"/>
                  </a:lnTo>
                  <a:lnTo>
                    <a:pt x="1635215" y="370427"/>
                  </a:lnTo>
                  <a:lnTo>
                    <a:pt x="1633600" y="351854"/>
                  </a:lnTo>
                  <a:lnTo>
                    <a:pt x="1635215" y="335756"/>
                  </a:lnTo>
                  <a:lnTo>
                    <a:pt x="1616215" y="335756"/>
                  </a:lnTo>
                  <a:lnTo>
                    <a:pt x="1612224" y="327660"/>
                  </a:lnTo>
                  <a:lnTo>
                    <a:pt x="1623435" y="317182"/>
                  </a:lnTo>
                  <a:lnTo>
                    <a:pt x="1607759" y="317373"/>
                  </a:lnTo>
                  <a:close/>
                  <a:moveTo>
                    <a:pt x="1713212" y="386810"/>
                  </a:moveTo>
                  <a:lnTo>
                    <a:pt x="1713212" y="380714"/>
                  </a:lnTo>
                  <a:lnTo>
                    <a:pt x="1726133" y="380714"/>
                  </a:lnTo>
                  <a:lnTo>
                    <a:pt x="1733353" y="375476"/>
                  </a:lnTo>
                  <a:lnTo>
                    <a:pt x="1733353" y="355282"/>
                  </a:lnTo>
                  <a:lnTo>
                    <a:pt x="1742853" y="350425"/>
                  </a:lnTo>
                  <a:lnTo>
                    <a:pt x="1739623" y="334328"/>
                  </a:lnTo>
                  <a:lnTo>
                    <a:pt x="1724518" y="328994"/>
                  </a:lnTo>
                  <a:lnTo>
                    <a:pt x="1702002" y="336232"/>
                  </a:lnTo>
                  <a:lnTo>
                    <a:pt x="1702002" y="348044"/>
                  </a:lnTo>
                  <a:lnTo>
                    <a:pt x="1688322" y="349663"/>
                  </a:lnTo>
                  <a:lnTo>
                    <a:pt x="1685092" y="360521"/>
                  </a:lnTo>
                  <a:lnTo>
                    <a:pt x="1694592" y="364998"/>
                  </a:lnTo>
                  <a:lnTo>
                    <a:pt x="1679296" y="373856"/>
                  </a:lnTo>
                  <a:lnTo>
                    <a:pt x="1675211" y="380714"/>
                  </a:lnTo>
                  <a:lnTo>
                    <a:pt x="1688132" y="392430"/>
                  </a:lnTo>
                  <a:lnTo>
                    <a:pt x="1713212" y="386810"/>
                  </a:lnTo>
                  <a:close/>
                  <a:moveTo>
                    <a:pt x="2524534" y="876110"/>
                  </a:moveTo>
                  <a:lnTo>
                    <a:pt x="2577736" y="904685"/>
                  </a:lnTo>
                  <a:lnTo>
                    <a:pt x="2605192" y="894017"/>
                  </a:lnTo>
                  <a:lnTo>
                    <a:pt x="2623432" y="919925"/>
                  </a:lnTo>
                  <a:lnTo>
                    <a:pt x="2672169" y="930688"/>
                  </a:lnTo>
                  <a:lnTo>
                    <a:pt x="2693449" y="941356"/>
                  </a:lnTo>
                  <a:lnTo>
                    <a:pt x="2752826" y="809593"/>
                  </a:lnTo>
                  <a:cubicBezTo>
                    <a:pt x="2662503" y="608118"/>
                    <a:pt x="2543606" y="384419"/>
                    <a:pt x="2300883" y="208344"/>
                  </a:cubicBezTo>
                  <a:lnTo>
                    <a:pt x="2251877" y="211265"/>
                  </a:lnTo>
                  <a:lnTo>
                    <a:pt x="2241237" y="232696"/>
                  </a:lnTo>
                  <a:lnTo>
                    <a:pt x="2218531" y="224219"/>
                  </a:lnTo>
                  <a:lnTo>
                    <a:pt x="2207796" y="205169"/>
                  </a:lnTo>
                  <a:lnTo>
                    <a:pt x="2186420" y="205169"/>
                  </a:lnTo>
                  <a:lnTo>
                    <a:pt x="2195920" y="214694"/>
                  </a:lnTo>
                  <a:lnTo>
                    <a:pt x="2203616" y="230029"/>
                  </a:lnTo>
                  <a:lnTo>
                    <a:pt x="2170080" y="230029"/>
                  </a:lnTo>
                  <a:lnTo>
                    <a:pt x="2170080" y="248983"/>
                  </a:lnTo>
                  <a:lnTo>
                    <a:pt x="2146139" y="245459"/>
                  </a:lnTo>
                  <a:lnTo>
                    <a:pt x="2131604" y="243269"/>
                  </a:lnTo>
                  <a:lnTo>
                    <a:pt x="2123433" y="247364"/>
                  </a:lnTo>
                  <a:lnTo>
                    <a:pt x="2131034" y="252031"/>
                  </a:lnTo>
                  <a:lnTo>
                    <a:pt x="2141579" y="254413"/>
                  </a:lnTo>
                  <a:lnTo>
                    <a:pt x="2132079" y="257937"/>
                  </a:lnTo>
                  <a:lnTo>
                    <a:pt x="2119348" y="252794"/>
                  </a:lnTo>
                  <a:lnTo>
                    <a:pt x="2103483" y="247459"/>
                  </a:lnTo>
                  <a:lnTo>
                    <a:pt x="2098733" y="236887"/>
                  </a:lnTo>
                  <a:lnTo>
                    <a:pt x="2087048" y="227362"/>
                  </a:lnTo>
                  <a:lnTo>
                    <a:pt x="2073557" y="225552"/>
                  </a:lnTo>
                  <a:lnTo>
                    <a:pt x="2064057" y="214408"/>
                  </a:lnTo>
                  <a:lnTo>
                    <a:pt x="2084768" y="216218"/>
                  </a:lnTo>
                  <a:lnTo>
                    <a:pt x="2103008" y="224409"/>
                  </a:lnTo>
                  <a:lnTo>
                    <a:pt x="2118208" y="226219"/>
                  </a:lnTo>
                  <a:cubicBezTo>
                    <a:pt x="2118208" y="226219"/>
                    <a:pt x="2127709" y="223837"/>
                    <a:pt x="2128754" y="225552"/>
                  </a:cubicBezTo>
                  <a:cubicBezTo>
                    <a:pt x="2136021" y="227877"/>
                    <a:pt x="2143498" y="229473"/>
                    <a:pt x="2151079" y="230315"/>
                  </a:cubicBezTo>
                  <a:lnTo>
                    <a:pt x="2163430" y="220790"/>
                  </a:lnTo>
                  <a:lnTo>
                    <a:pt x="2142529" y="205169"/>
                  </a:lnTo>
                  <a:lnTo>
                    <a:pt x="2105478" y="194215"/>
                  </a:lnTo>
                  <a:lnTo>
                    <a:pt x="2040306" y="185833"/>
                  </a:lnTo>
                  <a:cubicBezTo>
                    <a:pt x="2031376" y="183581"/>
                    <a:pt x="2022560" y="180879"/>
                    <a:pt x="2013895" y="177737"/>
                  </a:cubicBezTo>
                  <a:lnTo>
                    <a:pt x="1992235" y="172403"/>
                  </a:lnTo>
                  <a:lnTo>
                    <a:pt x="1944734" y="172403"/>
                  </a:lnTo>
                  <a:lnTo>
                    <a:pt x="1872531" y="185833"/>
                  </a:lnTo>
                  <a:lnTo>
                    <a:pt x="1832631" y="211265"/>
                  </a:lnTo>
                  <a:lnTo>
                    <a:pt x="1785129" y="254222"/>
                  </a:lnTo>
                  <a:lnTo>
                    <a:pt x="1741713" y="260699"/>
                  </a:lnTo>
                  <a:cubicBezTo>
                    <a:pt x="1734977" y="266327"/>
                    <a:pt x="1728631" y="272405"/>
                    <a:pt x="1722712" y="278892"/>
                  </a:cubicBezTo>
                  <a:lnTo>
                    <a:pt x="1732213" y="299561"/>
                  </a:lnTo>
                  <a:lnTo>
                    <a:pt x="1729838" y="309086"/>
                  </a:lnTo>
                  <a:lnTo>
                    <a:pt x="1736298" y="314325"/>
                  </a:lnTo>
                  <a:lnTo>
                    <a:pt x="1741048" y="323850"/>
                  </a:lnTo>
                  <a:lnTo>
                    <a:pt x="1747508" y="333375"/>
                  </a:lnTo>
                  <a:lnTo>
                    <a:pt x="1771544" y="329851"/>
                  </a:lnTo>
                  <a:lnTo>
                    <a:pt x="1797385" y="315182"/>
                  </a:lnTo>
                  <a:lnTo>
                    <a:pt x="1817335" y="325755"/>
                  </a:lnTo>
                  <a:lnTo>
                    <a:pt x="1832631" y="352235"/>
                  </a:lnTo>
                  <a:lnTo>
                    <a:pt x="1835481" y="368141"/>
                  </a:lnTo>
                  <a:lnTo>
                    <a:pt x="1853721" y="371666"/>
                  </a:lnTo>
                  <a:lnTo>
                    <a:pt x="1866071" y="361093"/>
                  </a:lnTo>
                  <a:lnTo>
                    <a:pt x="1878992" y="358140"/>
                  </a:lnTo>
                  <a:lnTo>
                    <a:pt x="1886022" y="336899"/>
                  </a:lnTo>
                  <a:lnTo>
                    <a:pt x="1887162" y="320421"/>
                  </a:lnTo>
                  <a:lnTo>
                    <a:pt x="1904833" y="315182"/>
                  </a:lnTo>
                  <a:lnTo>
                    <a:pt x="1904833" y="304324"/>
                  </a:lnTo>
                  <a:lnTo>
                    <a:pt x="1898372" y="299656"/>
                  </a:lnTo>
                  <a:lnTo>
                    <a:pt x="1890107" y="294323"/>
                  </a:lnTo>
                  <a:lnTo>
                    <a:pt x="1887162" y="275273"/>
                  </a:lnTo>
                  <a:lnTo>
                    <a:pt x="1914048" y="258223"/>
                  </a:lnTo>
                  <a:cubicBezTo>
                    <a:pt x="1914048" y="258223"/>
                    <a:pt x="1928298" y="245269"/>
                    <a:pt x="1928298" y="242983"/>
                  </a:cubicBezTo>
                  <a:cubicBezTo>
                    <a:pt x="1928298" y="240697"/>
                    <a:pt x="1935328" y="232886"/>
                    <a:pt x="1935328" y="232886"/>
                  </a:cubicBezTo>
                  <a:cubicBezTo>
                    <a:pt x="1935328" y="232886"/>
                    <a:pt x="1946539" y="233553"/>
                    <a:pt x="1950054" y="234125"/>
                  </a:cubicBezTo>
                  <a:cubicBezTo>
                    <a:pt x="1953569" y="234696"/>
                    <a:pt x="1972284" y="241173"/>
                    <a:pt x="1972284" y="241173"/>
                  </a:cubicBezTo>
                  <a:lnTo>
                    <a:pt x="1979409" y="246507"/>
                  </a:lnTo>
                  <a:lnTo>
                    <a:pt x="1957654" y="257080"/>
                  </a:lnTo>
                  <a:lnTo>
                    <a:pt x="1944829" y="270034"/>
                  </a:lnTo>
                  <a:lnTo>
                    <a:pt x="1935328" y="276511"/>
                  </a:lnTo>
                  <a:lnTo>
                    <a:pt x="1944164" y="297085"/>
                  </a:lnTo>
                  <a:lnTo>
                    <a:pt x="1967059" y="308896"/>
                  </a:lnTo>
                  <a:lnTo>
                    <a:pt x="1987580" y="304705"/>
                  </a:lnTo>
                  <a:lnTo>
                    <a:pt x="2020166" y="303086"/>
                  </a:lnTo>
                  <a:cubicBezTo>
                    <a:pt x="2020166" y="303086"/>
                    <a:pt x="2057502" y="310610"/>
                    <a:pt x="2059212" y="311849"/>
                  </a:cubicBezTo>
                  <a:cubicBezTo>
                    <a:pt x="2060922" y="313087"/>
                    <a:pt x="2048476" y="317087"/>
                    <a:pt x="2048476" y="317087"/>
                  </a:cubicBezTo>
                  <a:lnTo>
                    <a:pt x="2033941" y="321183"/>
                  </a:lnTo>
                  <a:lnTo>
                    <a:pt x="2025771" y="326517"/>
                  </a:lnTo>
                  <a:lnTo>
                    <a:pt x="2011900" y="319469"/>
                  </a:lnTo>
                  <a:cubicBezTo>
                    <a:pt x="2006305" y="315543"/>
                    <a:pt x="1999721" y="313296"/>
                    <a:pt x="1992900" y="312992"/>
                  </a:cubicBezTo>
                  <a:cubicBezTo>
                    <a:pt x="1987152" y="314112"/>
                    <a:pt x="1981728" y="316521"/>
                    <a:pt x="1977034" y="320040"/>
                  </a:cubicBezTo>
                  <a:lnTo>
                    <a:pt x="1985870" y="333566"/>
                  </a:lnTo>
                  <a:lnTo>
                    <a:pt x="1998125" y="341852"/>
                  </a:lnTo>
                  <a:cubicBezTo>
                    <a:pt x="1998125" y="341852"/>
                    <a:pt x="1992900" y="357092"/>
                    <a:pt x="1989385" y="356521"/>
                  </a:cubicBezTo>
                  <a:cubicBezTo>
                    <a:pt x="1985870" y="355949"/>
                    <a:pt x="1979885" y="345377"/>
                    <a:pt x="1979885" y="345377"/>
                  </a:cubicBezTo>
                  <a:lnTo>
                    <a:pt x="1966299" y="340043"/>
                  </a:lnTo>
                  <a:lnTo>
                    <a:pt x="1957559" y="345377"/>
                  </a:lnTo>
                  <a:lnTo>
                    <a:pt x="1958699" y="358331"/>
                  </a:lnTo>
                  <a:lnTo>
                    <a:pt x="1954899" y="376619"/>
                  </a:lnTo>
                  <a:lnTo>
                    <a:pt x="1940268" y="386144"/>
                  </a:lnTo>
                  <a:lnTo>
                    <a:pt x="1929628" y="394430"/>
                  </a:lnTo>
                  <a:lnTo>
                    <a:pt x="1915568" y="386144"/>
                  </a:lnTo>
                  <a:lnTo>
                    <a:pt x="1897422" y="391478"/>
                  </a:lnTo>
                  <a:lnTo>
                    <a:pt x="1865691" y="389668"/>
                  </a:lnTo>
                  <a:lnTo>
                    <a:pt x="1858661" y="396145"/>
                  </a:lnTo>
                  <a:lnTo>
                    <a:pt x="1847451" y="391478"/>
                  </a:lnTo>
                  <a:cubicBezTo>
                    <a:pt x="1847451" y="391478"/>
                    <a:pt x="1819900" y="392621"/>
                    <a:pt x="1818095" y="393192"/>
                  </a:cubicBezTo>
                  <a:cubicBezTo>
                    <a:pt x="1811797" y="391068"/>
                    <a:pt x="1805716" y="388324"/>
                    <a:pt x="1799950" y="385001"/>
                  </a:cubicBezTo>
                  <a:lnTo>
                    <a:pt x="1792920" y="369094"/>
                  </a:lnTo>
                  <a:lnTo>
                    <a:pt x="1801660" y="358521"/>
                  </a:lnTo>
                  <a:lnTo>
                    <a:pt x="1797575" y="353759"/>
                  </a:lnTo>
                  <a:lnTo>
                    <a:pt x="1794060" y="344996"/>
                  </a:lnTo>
                  <a:lnTo>
                    <a:pt x="1799950" y="337852"/>
                  </a:lnTo>
                  <a:lnTo>
                    <a:pt x="1791114" y="335566"/>
                  </a:lnTo>
                  <a:lnTo>
                    <a:pt x="1776484" y="350234"/>
                  </a:lnTo>
                  <a:cubicBezTo>
                    <a:pt x="1776262" y="354965"/>
                    <a:pt x="1776041" y="359696"/>
                    <a:pt x="1775819" y="364427"/>
                  </a:cubicBezTo>
                  <a:cubicBezTo>
                    <a:pt x="1775819" y="364427"/>
                    <a:pt x="1783514" y="377952"/>
                    <a:pt x="1784084" y="379667"/>
                  </a:cubicBezTo>
                  <a:cubicBezTo>
                    <a:pt x="1784521" y="383779"/>
                    <a:pt x="1784711" y="387914"/>
                    <a:pt x="1784654" y="392049"/>
                  </a:cubicBezTo>
                  <a:lnTo>
                    <a:pt x="1770024" y="397955"/>
                  </a:lnTo>
                  <a:lnTo>
                    <a:pt x="1754158" y="402622"/>
                  </a:lnTo>
                  <a:lnTo>
                    <a:pt x="1757103" y="408527"/>
                  </a:lnTo>
                  <a:lnTo>
                    <a:pt x="1773539" y="411480"/>
                  </a:lnTo>
                  <a:lnTo>
                    <a:pt x="1768219" y="421005"/>
                  </a:lnTo>
                  <a:lnTo>
                    <a:pt x="1758719" y="421577"/>
                  </a:lnTo>
                  <a:lnTo>
                    <a:pt x="1754063" y="433388"/>
                  </a:lnTo>
                  <a:lnTo>
                    <a:pt x="1751118" y="439865"/>
                  </a:lnTo>
                  <a:lnTo>
                    <a:pt x="1738198" y="436340"/>
                  </a:lnTo>
                  <a:lnTo>
                    <a:pt x="1738768" y="428054"/>
                  </a:lnTo>
                  <a:lnTo>
                    <a:pt x="1739338" y="417481"/>
                  </a:lnTo>
                  <a:lnTo>
                    <a:pt x="1734113" y="412147"/>
                  </a:lnTo>
                  <a:lnTo>
                    <a:pt x="1726418" y="420434"/>
                  </a:lnTo>
                  <a:lnTo>
                    <a:pt x="1718247" y="431006"/>
                  </a:lnTo>
                  <a:lnTo>
                    <a:pt x="1699247" y="434531"/>
                  </a:lnTo>
                  <a:lnTo>
                    <a:pt x="1690412" y="441579"/>
                  </a:lnTo>
                  <a:lnTo>
                    <a:pt x="1684522" y="454533"/>
                  </a:lnTo>
                  <a:lnTo>
                    <a:pt x="1670461" y="461010"/>
                  </a:lnTo>
                  <a:lnTo>
                    <a:pt x="1659346" y="468059"/>
                  </a:lnTo>
                  <a:lnTo>
                    <a:pt x="1642245" y="459296"/>
                  </a:lnTo>
                  <a:lnTo>
                    <a:pt x="1639965" y="463391"/>
                  </a:lnTo>
                  <a:lnTo>
                    <a:pt x="1643480" y="472154"/>
                  </a:lnTo>
                  <a:lnTo>
                    <a:pt x="1639395" y="476917"/>
                  </a:lnTo>
                  <a:lnTo>
                    <a:pt x="1617070" y="475107"/>
                  </a:lnTo>
                  <a:lnTo>
                    <a:pt x="1604719" y="473393"/>
                  </a:lnTo>
                  <a:lnTo>
                    <a:pt x="1602914" y="489871"/>
                  </a:lnTo>
                  <a:lnTo>
                    <a:pt x="1624670" y="493395"/>
                  </a:lnTo>
                  <a:lnTo>
                    <a:pt x="1635215" y="502920"/>
                  </a:lnTo>
                  <a:cubicBezTo>
                    <a:pt x="1635215" y="502920"/>
                    <a:pt x="1643480" y="512921"/>
                    <a:pt x="1645190" y="512921"/>
                  </a:cubicBezTo>
                  <a:cubicBezTo>
                    <a:pt x="1646900" y="512921"/>
                    <a:pt x="1658776" y="515874"/>
                    <a:pt x="1658776" y="515874"/>
                  </a:cubicBezTo>
                  <a:lnTo>
                    <a:pt x="1654026" y="541782"/>
                  </a:lnTo>
                  <a:lnTo>
                    <a:pt x="1643480" y="565880"/>
                  </a:lnTo>
                  <a:lnTo>
                    <a:pt x="1599399" y="565309"/>
                  </a:lnTo>
                  <a:lnTo>
                    <a:pt x="1551328" y="564166"/>
                  </a:lnTo>
                  <a:lnTo>
                    <a:pt x="1536032" y="569976"/>
                  </a:lnTo>
                  <a:lnTo>
                    <a:pt x="1531282" y="583502"/>
                  </a:lnTo>
                  <a:lnTo>
                    <a:pt x="1535462" y="597694"/>
                  </a:lnTo>
                  <a:lnTo>
                    <a:pt x="1526912" y="624269"/>
                  </a:lnTo>
                  <a:lnTo>
                    <a:pt x="1523397" y="638461"/>
                  </a:lnTo>
                  <a:cubicBezTo>
                    <a:pt x="1523416" y="643299"/>
                    <a:pt x="1523958" y="648122"/>
                    <a:pt x="1525012" y="652844"/>
                  </a:cubicBezTo>
                  <a:cubicBezTo>
                    <a:pt x="1526247" y="654558"/>
                    <a:pt x="1533277" y="666941"/>
                    <a:pt x="1533277" y="666941"/>
                  </a:cubicBezTo>
                  <a:lnTo>
                    <a:pt x="1527957" y="686943"/>
                  </a:lnTo>
                  <a:lnTo>
                    <a:pt x="1543823" y="691706"/>
                  </a:lnTo>
                  <a:lnTo>
                    <a:pt x="1570233" y="693420"/>
                  </a:lnTo>
                  <a:lnTo>
                    <a:pt x="1584294" y="701135"/>
                  </a:lnTo>
                  <a:lnTo>
                    <a:pt x="1594934" y="702850"/>
                  </a:lnTo>
                  <a:lnTo>
                    <a:pt x="1612510" y="695230"/>
                  </a:lnTo>
                  <a:lnTo>
                    <a:pt x="1638920" y="691706"/>
                  </a:lnTo>
                  <a:lnTo>
                    <a:pt x="1663621" y="671036"/>
                  </a:lnTo>
                  <a:lnTo>
                    <a:pt x="1659536" y="645795"/>
                  </a:lnTo>
                  <a:lnTo>
                    <a:pt x="1674736" y="626745"/>
                  </a:lnTo>
                  <a:lnTo>
                    <a:pt x="1707037" y="606171"/>
                  </a:lnTo>
                  <a:lnTo>
                    <a:pt x="1721098" y="601409"/>
                  </a:lnTo>
                  <a:lnTo>
                    <a:pt x="1719387" y="580263"/>
                  </a:lnTo>
                  <a:lnTo>
                    <a:pt x="1738388" y="569024"/>
                  </a:lnTo>
                  <a:lnTo>
                    <a:pt x="1757388" y="575501"/>
                  </a:lnTo>
                  <a:lnTo>
                    <a:pt x="1770309" y="568452"/>
                  </a:lnTo>
                  <a:lnTo>
                    <a:pt x="1810020" y="556260"/>
                  </a:lnTo>
                  <a:lnTo>
                    <a:pt x="1849351" y="592836"/>
                  </a:lnTo>
                  <a:lnTo>
                    <a:pt x="1903313" y="629888"/>
                  </a:lnTo>
                  <a:cubicBezTo>
                    <a:pt x="1903313" y="629888"/>
                    <a:pt x="1914523" y="652272"/>
                    <a:pt x="1915093" y="653987"/>
                  </a:cubicBezTo>
                  <a:cubicBezTo>
                    <a:pt x="1912946" y="659405"/>
                    <a:pt x="1910172" y="664553"/>
                    <a:pt x="1906828" y="669322"/>
                  </a:cubicBezTo>
                  <a:lnTo>
                    <a:pt x="1876522" y="669322"/>
                  </a:lnTo>
                  <a:lnTo>
                    <a:pt x="1865121" y="671894"/>
                  </a:lnTo>
                  <a:cubicBezTo>
                    <a:pt x="1865121" y="671894"/>
                    <a:pt x="1868637" y="680657"/>
                    <a:pt x="1870917" y="680657"/>
                  </a:cubicBezTo>
                  <a:cubicBezTo>
                    <a:pt x="1873197" y="680657"/>
                    <a:pt x="1897422" y="691896"/>
                    <a:pt x="1897422" y="691896"/>
                  </a:cubicBezTo>
                  <a:lnTo>
                    <a:pt x="1905022" y="697802"/>
                  </a:lnTo>
                  <a:lnTo>
                    <a:pt x="1909108" y="696563"/>
                  </a:lnTo>
                  <a:lnTo>
                    <a:pt x="1908538" y="685419"/>
                  </a:lnTo>
                  <a:lnTo>
                    <a:pt x="1910913" y="674846"/>
                  </a:lnTo>
                  <a:lnTo>
                    <a:pt x="1919083" y="675989"/>
                  </a:lnTo>
                  <a:cubicBezTo>
                    <a:pt x="1922417" y="672357"/>
                    <a:pt x="1925372" y="668401"/>
                    <a:pt x="1927918" y="664178"/>
                  </a:cubicBezTo>
                  <a:cubicBezTo>
                    <a:pt x="1930379" y="658963"/>
                    <a:pt x="1933105" y="653877"/>
                    <a:pt x="1936088" y="648938"/>
                  </a:cubicBezTo>
                  <a:lnTo>
                    <a:pt x="1929628" y="636556"/>
                  </a:lnTo>
                  <a:lnTo>
                    <a:pt x="1933238" y="628269"/>
                  </a:lnTo>
                  <a:lnTo>
                    <a:pt x="1942739" y="629507"/>
                  </a:lnTo>
                  <a:lnTo>
                    <a:pt x="1943879" y="641794"/>
                  </a:lnTo>
                  <a:lnTo>
                    <a:pt x="1947394" y="641794"/>
                  </a:lnTo>
                  <a:lnTo>
                    <a:pt x="1946254" y="626555"/>
                  </a:lnTo>
                  <a:lnTo>
                    <a:pt x="1936753" y="620649"/>
                  </a:lnTo>
                  <a:lnTo>
                    <a:pt x="1924023" y="612172"/>
                  </a:lnTo>
                  <a:lnTo>
                    <a:pt x="1915188" y="599313"/>
                  </a:lnTo>
                  <a:lnTo>
                    <a:pt x="1899892" y="595122"/>
                  </a:lnTo>
                  <a:lnTo>
                    <a:pt x="1882317" y="582740"/>
                  </a:lnTo>
                  <a:lnTo>
                    <a:pt x="1878232" y="568643"/>
                  </a:lnTo>
                  <a:lnTo>
                    <a:pt x="1861796" y="560451"/>
                  </a:lnTo>
                  <a:lnTo>
                    <a:pt x="1857521" y="547497"/>
                  </a:lnTo>
                  <a:lnTo>
                    <a:pt x="1862271" y="533971"/>
                  </a:lnTo>
                  <a:lnTo>
                    <a:pt x="1872816" y="532162"/>
                  </a:lnTo>
                  <a:cubicBezTo>
                    <a:pt x="1873006" y="536480"/>
                    <a:pt x="1873197" y="540798"/>
                    <a:pt x="1873387" y="545116"/>
                  </a:cubicBezTo>
                  <a:lnTo>
                    <a:pt x="1883932" y="548640"/>
                  </a:lnTo>
                  <a:lnTo>
                    <a:pt x="1891057" y="544544"/>
                  </a:lnTo>
                  <a:lnTo>
                    <a:pt x="1901603" y="563594"/>
                  </a:lnTo>
                  <a:lnTo>
                    <a:pt x="1923263" y="575882"/>
                  </a:lnTo>
                  <a:lnTo>
                    <a:pt x="1940363" y="585407"/>
                  </a:lnTo>
                  <a:lnTo>
                    <a:pt x="1950909" y="586645"/>
                  </a:lnTo>
                  <a:lnTo>
                    <a:pt x="1968484" y="605695"/>
                  </a:lnTo>
                  <a:lnTo>
                    <a:pt x="1972664" y="630365"/>
                  </a:lnTo>
                  <a:lnTo>
                    <a:pt x="2005535" y="664559"/>
                  </a:lnTo>
                  <a:lnTo>
                    <a:pt x="2010190" y="688658"/>
                  </a:lnTo>
                  <a:lnTo>
                    <a:pt x="2033656" y="705136"/>
                  </a:lnTo>
                  <a:lnTo>
                    <a:pt x="2040116" y="699802"/>
                  </a:lnTo>
                  <a:lnTo>
                    <a:pt x="2036601" y="684562"/>
                  </a:lnTo>
                  <a:lnTo>
                    <a:pt x="2049521" y="677513"/>
                  </a:lnTo>
                  <a:lnTo>
                    <a:pt x="2045436" y="666845"/>
                  </a:lnTo>
                  <a:lnTo>
                    <a:pt x="2032421" y="662369"/>
                  </a:lnTo>
                  <a:lnTo>
                    <a:pt x="2027101" y="651796"/>
                  </a:lnTo>
                  <a:lnTo>
                    <a:pt x="2029476" y="634651"/>
                  </a:lnTo>
                  <a:lnTo>
                    <a:pt x="2021876" y="625888"/>
                  </a:lnTo>
                  <a:lnTo>
                    <a:pt x="2028906" y="627031"/>
                  </a:lnTo>
                  <a:lnTo>
                    <a:pt x="2034131" y="633508"/>
                  </a:lnTo>
                  <a:lnTo>
                    <a:pt x="2042396" y="622364"/>
                  </a:lnTo>
                  <a:lnTo>
                    <a:pt x="2056457" y="622935"/>
                  </a:lnTo>
                  <a:lnTo>
                    <a:pt x="2070612" y="628841"/>
                  </a:lnTo>
                  <a:lnTo>
                    <a:pt x="2081157" y="643319"/>
                  </a:lnTo>
                  <a:lnTo>
                    <a:pt x="2091703" y="659797"/>
                  </a:lnTo>
                  <a:cubicBezTo>
                    <a:pt x="2091703" y="659797"/>
                    <a:pt x="2084673" y="663893"/>
                    <a:pt x="2084102" y="665702"/>
                  </a:cubicBezTo>
                  <a:cubicBezTo>
                    <a:pt x="2085499" y="670258"/>
                    <a:pt x="2087475" y="674613"/>
                    <a:pt x="2089993" y="678656"/>
                  </a:cubicBezTo>
                  <a:lnTo>
                    <a:pt x="2103483" y="690944"/>
                  </a:lnTo>
                  <a:lnTo>
                    <a:pt x="2114028" y="705803"/>
                  </a:lnTo>
                  <a:lnTo>
                    <a:pt x="2135119" y="705231"/>
                  </a:lnTo>
                  <a:lnTo>
                    <a:pt x="2137494" y="714756"/>
                  </a:lnTo>
                  <a:lnTo>
                    <a:pt x="2152789" y="716471"/>
                  </a:lnTo>
                  <a:lnTo>
                    <a:pt x="2167420" y="712946"/>
                  </a:lnTo>
                  <a:lnTo>
                    <a:pt x="2171600" y="703421"/>
                  </a:lnTo>
                  <a:lnTo>
                    <a:pt x="2178060" y="712280"/>
                  </a:lnTo>
                  <a:lnTo>
                    <a:pt x="2195065" y="718185"/>
                  </a:lnTo>
                  <a:lnTo>
                    <a:pt x="2209696" y="717042"/>
                  </a:lnTo>
                  <a:lnTo>
                    <a:pt x="2222046" y="703421"/>
                  </a:lnTo>
                  <a:lnTo>
                    <a:pt x="2233162" y="708184"/>
                  </a:lnTo>
                  <a:lnTo>
                    <a:pt x="2241427" y="713423"/>
                  </a:lnTo>
                  <a:lnTo>
                    <a:pt x="2238482" y="725234"/>
                  </a:lnTo>
                  <a:lnTo>
                    <a:pt x="2245797" y="749427"/>
                  </a:lnTo>
                  <a:lnTo>
                    <a:pt x="2235157" y="773906"/>
                  </a:lnTo>
                  <a:lnTo>
                    <a:pt x="2235157" y="805910"/>
                  </a:lnTo>
                  <a:lnTo>
                    <a:pt x="2171030" y="805910"/>
                  </a:lnTo>
                  <a:lnTo>
                    <a:pt x="2146709" y="815435"/>
                  </a:lnTo>
                  <a:lnTo>
                    <a:pt x="2107283" y="795719"/>
                  </a:lnTo>
                  <a:lnTo>
                    <a:pt x="2081442" y="798767"/>
                  </a:lnTo>
                  <a:lnTo>
                    <a:pt x="2037266" y="782765"/>
                  </a:lnTo>
                  <a:lnTo>
                    <a:pt x="2002305" y="782765"/>
                  </a:lnTo>
                  <a:lnTo>
                    <a:pt x="1991665" y="792290"/>
                  </a:lnTo>
                  <a:lnTo>
                    <a:pt x="1997745" y="809054"/>
                  </a:lnTo>
                  <a:lnTo>
                    <a:pt x="1984065" y="822769"/>
                  </a:lnTo>
                  <a:lnTo>
                    <a:pt x="1949009" y="801434"/>
                  </a:lnTo>
                  <a:lnTo>
                    <a:pt x="1921648" y="804482"/>
                  </a:lnTo>
                  <a:lnTo>
                    <a:pt x="1911008" y="786194"/>
                  </a:lnTo>
                  <a:lnTo>
                    <a:pt x="1869871" y="774002"/>
                  </a:lnTo>
                  <a:lnTo>
                    <a:pt x="1841371" y="760190"/>
                  </a:lnTo>
                  <a:lnTo>
                    <a:pt x="1819520" y="749427"/>
                  </a:lnTo>
                  <a:lnTo>
                    <a:pt x="1845361" y="718947"/>
                  </a:lnTo>
                  <a:lnTo>
                    <a:pt x="1837761" y="693039"/>
                  </a:lnTo>
                  <a:lnTo>
                    <a:pt x="1819520" y="682276"/>
                  </a:lnTo>
                  <a:lnTo>
                    <a:pt x="1711407" y="694563"/>
                  </a:lnTo>
                  <a:lnTo>
                    <a:pt x="1668846" y="711327"/>
                  </a:lnTo>
                  <a:lnTo>
                    <a:pt x="1641390" y="712851"/>
                  </a:lnTo>
                  <a:lnTo>
                    <a:pt x="1612890" y="723519"/>
                  </a:lnTo>
                  <a:lnTo>
                    <a:pt x="1577929" y="715899"/>
                  </a:lnTo>
                  <a:lnTo>
                    <a:pt x="1555033" y="743331"/>
                  </a:lnTo>
                  <a:lnTo>
                    <a:pt x="1527672" y="761619"/>
                  </a:lnTo>
                  <a:lnTo>
                    <a:pt x="1502971" y="813530"/>
                  </a:lnTo>
                  <a:lnTo>
                    <a:pt x="1509432" y="836390"/>
                  </a:lnTo>
                  <a:lnTo>
                    <a:pt x="1477511" y="866966"/>
                  </a:lnTo>
                  <a:lnTo>
                    <a:pt x="1445590" y="879158"/>
                  </a:lnTo>
                  <a:lnTo>
                    <a:pt x="1430389" y="907733"/>
                  </a:lnTo>
                  <a:cubicBezTo>
                    <a:pt x="1430389" y="907733"/>
                    <a:pt x="1396854" y="982504"/>
                    <a:pt x="1393814" y="988600"/>
                  </a:cubicBezTo>
                  <a:cubicBezTo>
                    <a:pt x="1390773" y="994696"/>
                    <a:pt x="1393814" y="1032891"/>
                    <a:pt x="1393814" y="1032891"/>
                  </a:cubicBezTo>
                  <a:lnTo>
                    <a:pt x="1407494" y="1077087"/>
                  </a:lnTo>
                  <a:lnTo>
                    <a:pt x="1375573" y="1151858"/>
                  </a:lnTo>
                  <a:lnTo>
                    <a:pt x="1387733" y="1188530"/>
                  </a:lnTo>
                  <a:lnTo>
                    <a:pt x="1404454" y="1222058"/>
                  </a:lnTo>
                  <a:lnTo>
                    <a:pt x="1448630" y="1284637"/>
                  </a:lnTo>
                  <a:cubicBezTo>
                    <a:pt x="1448187" y="1295114"/>
                    <a:pt x="1447743" y="1305592"/>
                    <a:pt x="1447300" y="1316069"/>
                  </a:cubicBezTo>
                  <a:lnTo>
                    <a:pt x="1538312" y="1385507"/>
                  </a:lnTo>
                  <a:lnTo>
                    <a:pt x="1599304" y="1360932"/>
                  </a:lnTo>
                  <a:lnTo>
                    <a:pt x="1658016" y="1379601"/>
                  </a:lnTo>
                  <a:lnTo>
                    <a:pt x="1730978" y="1339977"/>
                  </a:lnTo>
                  <a:cubicBezTo>
                    <a:pt x="1730978" y="1339977"/>
                    <a:pt x="1755393" y="1339977"/>
                    <a:pt x="1762994" y="1353693"/>
                  </a:cubicBezTo>
                  <a:cubicBezTo>
                    <a:pt x="1770594" y="1367409"/>
                    <a:pt x="1775154" y="1379601"/>
                    <a:pt x="1802515" y="1379601"/>
                  </a:cubicBezTo>
                  <a:cubicBezTo>
                    <a:pt x="1829875" y="1379601"/>
                    <a:pt x="1843651" y="1410176"/>
                    <a:pt x="1843651" y="1410176"/>
                  </a:cubicBezTo>
                  <a:lnTo>
                    <a:pt x="1831491" y="1445228"/>
                  </a:lnTo>
                  <a:lnTo>
                    <a:pt x="1837571" y="1463516"/>
                  </a:lnTo>
                  <a:lnTo>
                    <a:pt x="1825410" y="1492091"/>
                  </a:lnTo>
                  <a:lnTo>
                    <a:pt x="1853911" y="1551527"/>
                  </a:lnTo>
                  <a:lnTo>
                    <a:pt x="1875192" y="1597343"/>
                  </a:lnTo>
                  <a:lnTo>
                    <a:pt x="1895047" y="1641634"/>
                  </a:lnTo>
                  <a:lnTo>
                    <a:pt x="1899607" y="1698022"/>
                  </a:lnTo>
                  <a:lnTo>
                    <a:pt x="1895047" y="1730121"/>
                  </a:lnTo>
                  <a:lnTo>
                    <a:pt x="1859991" y="1791176"/>
                  </a:lnTo>
                  <a:lnTo>
                    <a:pt x="1870632" y="1885760"/>
                  </a:lnTo>
                  <a:lnTo>
                    <a:pt x="1882792" y="1907095"/>
                  </a:lnTo>
                  <a:lnTo>
                    <a:pt x="1878232" y="1922336"/>
                  </a:lnTo>
                  <a:lnTo>
                    <a:pt x="1899607" y="1945291"/>
                  </a:lnTo>
                  <a:lnTo>
                    <a:pt x="1913288" y="1998631"/>
                  </a:lnTo>
                  <a:lnTo>
                    <a:pt x="1901127" y="2049018"/>
                  </a:lnTo>
                  <a:lnTo>
                    <a:pt x="1919368" y="2087118"/>
                  </a:lnTo>
                  <a:cubicBezTo>
                    <a:pt x="1919368" y="2087118"/>
                    <a:pt x="1936088" y="2128361"/>
                    <a:pt x="1937608" y="2132933"/>
                  </a:cubicBezTo>
                  <a:cubicBezTo>
                    <a:pt x="1939128" y="2137505"/>
                    <a:pt x="1949769" y="2152745"/>
                    <a:pt x="1948249" y="2160365"/>
                  </a:cubicBezTo>
                  <a:cubicBezTo>
                    <a:pt x="1946729" y="2167985"/>
                    <a:pt x="1942169" y="2187893"/>
                    <a:pt x="1942169" y="2187893"/>
                  </a:cubicBezTo>
                  <a:lnTo>
                    <a:pt x="1948249" y="2218373"/>
                  </a:lnTo>
                  <a:lnTo>
                    <a:pt x="2025866" y="2218373"/>
                  </a:lnTo>
                  <a:lnTo>
                    <a:pt x="2062442" y="2206181"/>
                  </a:lnTo>
                  <a:lnTo>
                    <a:pt x="2152219" y="2114645"/>
                  </a:lnTo>
                  <a:cubicBezTo>
                    <a:pt x="2160428" y="2104920"/>
                    <a:pt x="2168037" y="2094709"/>
                    <a:pt x="2175020" y="2084070"/>
                  </a:cubicBezTo>
                  <a:cubicBezTo>
                    <a:pt x="2176540" y="2079498"/>
                    <a:pt x="2188700" y="2023110"/>
                    <a:pt x="2188700" y="2023110"/>
                  </a:cubicBezTo>
                  <a:lnTo>
                    <a:pt x="2252637" y="1997107"/>
                  </a:lnTo>
                  <a:lnTo>
                    <a:pt x="2252637" y="1947291"/>
                  </a:lnTo>
                  <a:lnTo>
                    <a:pt x="2238957" y="1907572"/>
                  </a:lnTo>
                  <a:lnTo>
                    <a:pt x="2272398" y="1875568"/>
                  </a:lnTo>
                  <a:lnTo>
                    <a:pt x="2362270" y="1823657"/>
                  </a:lnTo>
                  <a:lnTo>
                    <a:pt x="2369870" y="1783937"/>
                  </a:lnTo>
                  <a:lnTo>
                    <a:pt x="2369870" y="1715357"/>
                  </a:lnTo>
                  <a:lnTo>
                    <a:pt x="2353055" y="1663446"/>
                  </a:lnTo>
                  <a:lnTo>
                    <a:pt x="2357615" y="1631442"/>
                  </a:lnTo>
                  <a:lnTo>
                    <a:pt x="2342035" y="1617631"/>
                  </a:lnTo>
                  <a:lnTo>
                    <a:pt x="2371010" y="1574959"/>
                  </a:lnTo>
                  <a:lnTo>
                    <a:pt x="2381651" y="1518476"/>
                  </a:lnTo>
                  <a:lnTo>
                    <a:pt x="2424212" y="1492568"/>
                  </a:lnTo>
                  <a:lnTo>
                    <a:pt x="2433712" y="1466564"/>
                  </a:lnTo>
                  <a:lnTo>
                    <a:pt x="2511329" y="1385888"/>
                  </a:lnTo>
                  <a:lnTo>
                    <a:pt x="2535745" y="1309116"/>
                  </a:lnTo>
                  <a:lnTo>
                    <a:pt x="2558546" y="1266730"/>
                  </a:lnTo>
                  <a:lnTo>
                    <a:pt x="2558546" y="1220915"/>
                  </a:lnTo>
                  <a:lnTo>
                    <a:pt x="2537265" y="1213295"/>
                  </a:lnTo>
                  <a:lnTo>
                    <a:pt x="2512849" y="1233107"/>
                  </a:lnTo>
                  <a:lnTo>
                    <a:pt x="2479408" y="1236155"/>
                  </a:lnTo>
                  <a:lnTo>
                    <a:pt x="2444447" y="1245680"/>
                  </a:lnTo>
                  <a:lnTo>
                    <a:pt x="2415472" y="1227296"/>
                  </a:lnTo>
                  <a:lnTo>
                    <a:pt x="2418511" y="1204436"/>
                  </a:lnTo>
                  <a:lnTo>
                    <a:pt x="2382031" y="1163288"/>
                  </a:lnTo>
                  <a:lnTo>
                    <a:pt x="2345454" y="1141857"/>
                  </a:lnTo>
                  <a:lnTo>
                    <a:pt x="2328734" y="1086993"/>
                  </a:lnTo>
                  <a:lnTo>
                    <a:pt x="2293013" y="1052894"/>
                  </a:lnTo>
                  <a:lnTo>
                    <a:pt x="2289973" y="1010221"/>
                  </a:lnTo>
                  <a:lnTo>
                    <a:pt x="2264037" y="972121"/>
                  </a:lnTo>
                  <a:lnTo>
                    <a:pt x="2232116" y="900494"/>
                  </a:lnTo>
                  <a:lnTo>
                    <a:pt x="2198581" y="866966"/>
                  </a:lnTo>
                  <a:lnTo>
                    <a:pt x="2195540" y="839438"/>
                  </a:lnTo>
                  <a:lnTo>
                    <a:pt x="2209316" y="845630"/>
                  </a:lnTo>
                  <a:lnTo>
                    <a:pt x="2224516" y="857821"/>
                  </a:lnTo>
                  <a:lnTo>
                    <a:pt x="2230596" y="880682"/>
                  </a:lnTo>
                  <a:cubicBezTo>
                    <a:pt x="2242757" y="880682"/>
                    <a:pt x="2247317" y="857821"/>
                    <a:pt x="2247317" y="857821"/>
                  </a:cubicBezTo>
                  <a:lnTo>
                    <a:pt x="2257957" y="880682"/>
                  </a:lnTo>
                  <a:lnTo>
                    <a:pt x="2268597" y="909257"/>
                  </a:lnTo>
                  <a:lnTo>
                    <a:pt x="2302133" y="959644"/>
                  </a:lnTo>
                  <a:lnTo>
                    <a:pt x="2320374" y="962692"/>
                  </a:lnTo>
                  <a:lnTo>
                    <a:pt x="2341654" y="1006983"/>
                  </a:lnTo>
                  <a:lnTo>
                    <a:pt x="2340134" y="1026795"/>
                  </a:lnTo>
                  <a:lnTo>
                    <a:pt x="2401031" y="1089374"/>
                  </a:lnTo>
                  <a:lnTo>
                    <a:pt x="2411671" y="1147286"/>
                  </a:lnTo>
                  <a:lnTo>
                    <a:pt x="2422312" y="1173290"/>
                  </a:lnTo>
                  <a:lnTo>
                    <a:pt x="2442167" y="1193102"/>
                  </a:lnTo>
                  <a:lnTo>
                    <a:pt x="2533465" y="1168718"/>
                  </a:lnTo>
                  <a:lnTo>
                    <a:pt x="2550185" y="1153382"/>
                  </a:lnTo>
                  <a:lnTo>
                    <a:pt x="2589706" y="1141190"/>
                  </a:lnTo>
                  <a:lnTo>
                    <a:pt x="2589706" y="1122902"/>
                  </a:lnTo>
                  <a:lnTo>
                    <a:pt x="2635403" y="1092422"/>
                  </a:lnTo>
                  <a:lnTo>
                    <a:pt x="2654403" y="1056989"/>
                  </a:lnTo>
                  <a:lnTo>
                    <a:pt x="2665423" y="1038987"/>
                  </a:lnTo>
                  <a:lnTo>
                    <a:pt x="2680719" y="1017651"/>
                  </a:lnTo>
                  <a:lnTo>
                    <a:pt x="2655543" y="982885"/>
                  </a:lnTo>
                  <a:lnTo>
                    <a:pt x="2620392" y="953071"/>
                  </a:lnTo>
                  <a:lnTo>
                    <a:pt x="2609182" y="924496"/>
                  </a:lnTo>
                  <a:lnTo>
                    <a:pt x="2596262" y="927544"/>
                  </a:lnTo>
                  <a:lnTo>
                    <a:pt x="2586761" y="954977"/>
                  </a:lnTo>
                  <a:lnTo>
                    <a:pt x="2551800" y="964502"/>
                  </a:lnTo>
                  <a:lnTo>
                    <a:pt x="2533560" y="952310"/>
                  </a:lnTo>
                  <a:lnTo>
                    <a:pt x="2527479" y="926402"/>
                  </a:lnTo>
                  <a:lnTo>
                    <a:pt x="2515319" y="929450"/>
                  </a:lnTo>
                  <a:lnTo>
                    <a:pt x="2496984" y="895826"/>
                  </a:lnTo>
                  <a:lnTo>
                    <a:pt x="2480263" y="886301"/>
                  </a:lnTo>
                  <a:lnTo>
                    <a:pt x="2458983" y="851249"/>
                  </a:lnTo>
                  <a:lnTo>
                    <a:pt x="2474183" y="834390"/>
                  </a:lnTo>
                  <a:lnTo>
                    <a:pt x="2524534" y="876110"/>
                  </a:lnTo>
                  <a:close/>
                  <a:moveTo>
                    <a:pt x="1812015" y="651510"/>
                  </a:moveTo>
                  <a:lnTo>
                    <a:pt x="1815245" y="636937"/>
                  </a:lnTo>
                  <a:lnTo>
                    <a:pt x="1815245" y="615982"/>
                  </a:lnTo>
                  <a:cubicBezTo>
                    <a:pt x="1811948" y="613046"/>
                    <a:pt x="1807901" y="611098"/>
                    <a:pt x="1803560" y="610362"/>
                  </a:cubicBezTo>
                  <a:cubicBezTo>
                    <a:pt x="1800444" y="610367"/>
                    <a:pt x="1797432" y="611519"/>
                    <a:pt x="1795104" y="613601"/>
                  </a:cubicBezTo>
                  <a:lnTo>
                    <a:pt x="1795104" y="636937"/>
                  </a:lnTo>
                  <a:cubicBezTo>
                    <a:pt x="1795921" y="641759"/>
                    <a:pt x="1795921" y="646688"/>
                    <a:pt x="1795104" y="651510"/>
                  </a:cubicBezTo>
                  <a:lnTo>
                    <a:pt x="1812015" y="651510"/>
                  </a:lnTo>
                  <a:close/>
                  <a:moveTo>
                    <a:pt x="1812015" y="588550"/>
                  </a:moveTo>
                  <a:cubicBezTo>
                    <a:pt x="1812642" y="583327"/>
                    <a:pt x="1808927" y="578583"/>
                    <a:pt x="1803721" y="577954"/>
                  </a:cubicBezTo>
                  <a:cubicBezTo>
                    <a:pt x="1802714" y="577832"/>
                    <a:pt x="1801698" y="577872"/>
                    <a:pt x="1800710" y="578072"/>
                  </a:cubicBezTo>
                  <a:lnTo>
                    <a:pt x="1795104" y="594169"/>
                  </a:lnTo>
                  <a:lnTo>
                    <a:pt x="1800710" y="606266"/>
                  </a:lnTo>
                  <a:lnTo>
                    <a:pt x="1812015" y="606266"/>
                  </a:lnTo>
                  <a:lnTo>
                    <a:pt x="1812015" y="588550"/>
                  </a:lnTo>
                  <a:close/>
                  <a:moveTo>
                    <a:pt x="1396854" y="171926"/>
                  </a:moveTo>
                  <a:lnTo>
                    <a:pt x="1453855" y="171926"/>
                  </a:lnTo>
                  <a:lnTo>
                    <a:pt x="1484921" y="127063"/>
                  </a:lnTo>
                  <a:lnTo>
                    <a:pt x="1556458" y="127063"/>
                  </a:lnTo>
                  <a:lnTo>
                    <a:pt x="1567953" y="98488"/>
                  </a:lnTo>
                  <a:lnTo>
                    <a:pt x="1611939" y="75152"/>
                  </a:lnTo>
                  <a:cubicBezTo>
                    <a:pt x="1632745" y="56960"/>
                    <a:pt x="1611939" y="24003"/>
                    <a:pt x="1611939" y="24003"/>
                  </a:cubicBezTo>
                  <a:lnTo>
                    <a:pt x="1522257" y="12764"/>
                  </a:lnTo>
                  <a:lnTo>
                    <a:pt x="1433145" y="24194"/>
                  </a:lnTo>
                  <a:lnTo>
                    <a:pt x="1303561" y="0"/>
                  </a:lnTo>
                  <a:lnTo>
                    <a:pt x="1223664" y="36385"/>
                  </a:lnTo>
                  <a:cubicBezTo>
                    <a:pt x="1223664" y="36385"/>
                    <a:pt x="1166187" y="67532"/>
                    <a:pt x="1158397" y="64961"/>
                  </a:cubicBezTo>
                  <a:cubicBezTo>
                    <a:pt x="1142874" y="63646"/>
                    <a:pt x="1127274" y="63646"/>
                    <a:pt x="1111751" y="64961"/>
                  </a:cubicBezTo>
                  <a:cubicBezTo>
                    <a:pt x="1111751" y="64961"/>
                    <a:pt x="1140252" y="90869"/>
                    <a:pt x="1153172" y="93536"/>
                  </a:cubicBezTo>
                  <a:cubicBezTo>
                    <a:pt x="1162615" y="94992"/>
                    <a:pt x="1172229" y="94992"/>
                    <a:pt x="1181673" y="93536"/>
                  </a:cubicBezTo>
                  <a:cubicBezTo>
                    <a:pt x="1181673" y="93536"/>
                    <a:pt x="1181673" y="118872"/>
                    <a:pt x="1186898" y="124682"/>
                  </a:cubicBezTo>
                  <a:cubicBezTo>
                    <a:pt x="1205043" y="145542"/>
                    <a:pt x="1167897" y="161068"/>
                    <a:pt x="1167897" y="161068"/>
                  </a:cubicBezTo>
                  <a:lnTo>
                    <a:pt x="1167897" y="185642"/>
                  </a:lnTo>
                  <a:cubicBezTo>
                    <a:pt x="1167897" y="185642"/>
                    <a:pt x="1171982" y="232029"/>
                    <a:pt x="1179678" y="229933"/>
                  </a:cubicBezTo>
                  <a:cubicBezTo>
                    <a:pt x="1187373" y="227838"/>
                    <a:pt x="1200008" y="254603"/>
                    <a:pt x="1200008" y="254603"/>
                  </a:cubicBezTo>
                  <a:lnTo>
                    <a:pt x="1223854" y="280606"/>
                  </a:lnTo>
                  <a:lnTo>
                    <a:pt x="1267460" y="280606"/>
                  </a:lnTo>
                  <a:lnTo>
                    <a:pt x="1321897" y="215646"/>
                  </a:lnTo>
                  <a:lnTo>
                    <a:pt x="1375478" y="192310"/>
                  </a:lnTo>
                  <a:lnTo>
                    <a:pt x="1396854" y="171926"/>
                  </a:lnTo>
                  <a:close/>
                  <a:moveTo>
                    <a:pt x="2516459" y="1725835"/>
                  </a:moveTo>
                  <a:lnTo>
                    <a:pt x="2509429" y="1706785"/>
                  </a:lnTo>
                  <a:lnTo>
                    <a:pt x="2501354" y="1714786"/>
                  </a:lnTo>
                  <a:lnTo>
                    <a:pt x="2494324" y="1730978"/>
                  </a:lnTo>
                  <a:lnTo>
                    <a:pt x="2478268" y="1740503"/>
                  </a:lnTo>
                  <a:lnTo>
                    <a:pt x="2471238" y="1761744"/>
                  </a:lnTo>
                  <a:lnTo>
                    <a:pt x="2461168" y="1786890"/>
                  </a:lnTo>
                  <a:lnTo>
                    <a:pt x="2421932" y="1798987"/>
                  </a:lnTo>
                  <a:lnTo>
                    <a:pt x="2404831" y="1828229"/>
                  </a:lnTo>
                  <a:lnTo>
                    <a:pt x="2400841" y="1876616"/>
                  </a:lnTo>
                  <a:lnTo>
                    <a:pt x="2386781" y="1900619"/>
                  </a:lnTo>
                  <a:lnTo>
                    <a:pt x="2370725" y="1917764"/>
                  </a:lnTo>
                  <a:lnTo>
                    <a:pt x="2376710" y="1946339"/>
                  </a:lnTo>
                  <a:lnTo>
                    <a:pt x="2387826" y="1959483"/>
                  </a:lnTo>
                  <a:lnTo>
                    <a:pt x="2376710" y="1974533"/>
                  </a:lnTo>
                  <a:lnTo>
                    <a:pt x="2387826" y="1984058"/>
                  </a:lnTo>
                  <a:lnTo>
                    <a:pt x="2424972" y="1984058"/>
                  </a:lnTo>
                  <a:lnTo>
                    <a:pt x="2446062" y="1952816"/>
                  </a:lnTo>
                  <a:cubicBezTo>
                    <a:pt x="2446062" y="1952816"/>
                    <a:pt x="2463163" y="1916525"/>
                    <a:pt x="2463163" y="1913477"/>
                  </a:cubicBezTo>
                  <a:cubicBezTo>
                    <a:pt x="2463163" y="1910429"/>
                    <a:pt x="2471238" y="1877187"/>
                    <a:pt x="2471238" y="1877187"/>
                  </a:cubicBezTo>
                  <a:lnTo>
                    <a:pt x="2500309" y="1839087"/>
                  </a:lnTo>
                  <a:lnTo>
                    <a:pt x="2500309" y="1786319"/>
                  </a:lnTo>
                  <a:lnTo>
                    <a:pt x="2520449" y="1786319"/>
                  </a:lnTo>
                  <a:lnTo>
                    <a:pt x="2514464" y="1748981"/>
                  </a:lnTo>
                  <a:lnTo>
                    <a:pt x="2516459" y="1725835"/>
                  </a:lnTo>
                  <a:close/>
                  <a:moveTo>
                    <a:pt x="487109" y="952881"/>
                  </a:moveTo>
                  <a:lnTo>
                    <a:pt x="443027" y="937832"/>
                  </a:lnTo>
                  <a:cubicBezTo>
                    <a:pt x="443027" y="937832"/>
                    <a:pt x="430772" y="939546"/>
                    <a:pt x="416427" y="942975"/>
                  </a:cubicBezTo>
                  <a:cubicBezTo>
                    <a:pt x="405872" y="945099"/>
                    <a:pt x="395564" y="948290"/>
                    <a:pt x="385646" y="952500"/>
                  </a:cubicBezTo>
                  <a:lnTo>
                    <a:pt x="448158" y="973836"/>
                  </a:lnTo>
                  <a:lnTo>
                    <a:pt x="473428" y="973836"/>
                  </a:lnTo>
                  <a:lnTo>
                    <a:pt x="515609" y="1010221"/>
                  </a:lnTo>
                  <a:lnTo>
                    <a:pt x="544110" y="1010221"/>
                  </a:lnTo>
                  <a:cubicBezTo>
                    <a:pt x="544110" y="1010221"/>
                    <a:pt x="567386" y="999839"/>
                    <a:pt x="559596" y="981646"/>
                  </a:cubicBezTo>
                  <a:lnTo>
                    <a:pt x="523400" y="968597"/>
                  </a:lnTo>
                  <a:lnTo>
                    <a:pt x="487109" y="9528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17"/>
            <p:cNvSpPr/>
            <p:nvPr/>
          </p:nvSpPr>
          <p:spPr>
            <a:xfrm>
              <a:off x="2963026" y="773963"/>
              <a:ext cx="2815611" cy="2175092"/>
            </a:xfrm>
            <a:custGeom>
              <a:avLst/>
              <a:gdLst/>
              <a:ahLst/>
              <a:cxnLst/>
              <a:rect l="l" t="t" r="r" b="b"/>
              <a:pathLst>
                <a:path w="2815611" h="2175092" extrusionOk="0">
                  <a:moveTo>
                    <a:pt x="1577728" y="1854137"/>
                  </a:moveTo>
                  <a:cubicBezTo>
                    <a:pt x="783307" y="1853603"/>
                    <a:pt x="139725" y="1207484"/>
                    <a:pt x="140258" y="410994"/>
                  </a:cubicBezTo>
                  <a:cubicBezTo>
                    <a:pt x="140350" y="271815"/>
                    <a:pt x="160537" y="133380"/>
                    <a:pt x="200190" y="0"/>
                  </a:cubicBezTo>
                  <a:cubicBezTo>
                    <a:pt x="-203778" y="685400"/>
                    <a:pt x="22925" y="1569358"/>
                    <a:pt x="706545" y="1974380"/>
                  </a:cubicBezTo>
                  <a:cubicBezTo>
                    <a:pt x="1390164" y="2379402"/>
                    <a:pt x="2271836" y="2152107"/>
                    <a:pt x="2675797" y="1466707"/>
                  </a:cubicBezTo>
                  <a:cubicBezTo>
                    <a:pt x="2735230" y="1365885"/>
                    <a:pt x="2782181" y="1258167"/>
                    <a:pt x="2815612" y="1145953"/>
                  </a:cubicBezTo>
                  <a:cubicBezTo>
                    <a:pt x="2557081" y="1585036"/>
                    <a:pt x="2086286" y="1854375"/>
                    <a:pt x="1577728" y="1854137"/>
                  </a:cubicBezTo>
                  <a:close/>
                </a:path>
              </a:pathLst>
            </a:custGeom>
            <a:solidFill>
              <a:srgbClr val="000000">
                <a:alpha val="47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7"/>
            <p:cNvSpPr/>
            <p:nvPr/>
          </p:nvSpPr>
          <p:spPr>
            <a:xfrm>
              <a:off x="2183550" y="4458424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7"/>
            <p:cNvSpPr/>
            <p:nvPr/>
          </p:nvSpPr>
          <p:spPr>
            <a:xfrm>
              <a:off x="2233331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17"/>
            <p:cNvSpPr/>
            <p:nvPr/>
          </p:nvSpPr>
          <p:spPr>
            <a:xfrm>
              <a:off x="2233331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7"/>
            <p:cNvSpPr/>
            <p:nvPr/>
          </p:nvSpPr>
          <p:spPr>
            <a:xfrm>
              <a:off x="2447182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17"/>
            <p:cNvSpPr/>
            <p:nvPr/>
          </p:nvSpPr>
          <p:spPr>
            <a:xfrm>
              <a:off x="2726476" y="4553957"/>
              <a:ext cx="159649" cy="89989"/>
            </a:xfrm>
            <a:custGeom>
              <a:avLst/>
              <a:gdLst/>
              <a:ahLst/>
              <a:cxnLst/>
              <a:rect l="l" t="t" r="r" b="b"/>
              <a:pathLst>
                <a:path w="159649" h="89989" extrusionOk="0">
                  <a:moveTo>
                    <a:pt x="8089" y="21720"/>
                  </a:moveTo>
                  <a:cubicBezTo>
                    <a:pt x="26619" y="26806"/>
                    <a:pt x="46400" y="24415"/>
                    <a:pt x="63190" y="15052"/>
                  </a:cubicBezTo>
                  <a:cubicBezTo>
                    <a:pt x="76395" y="15052"/>
                    <a:pt x="148692" y="-15523"/>
                    <a:pt x="158193" y="10480"/>
                  </a:cubicBezTo>
                  <a:cubicBezTo>
                    <a:pt x="166743" y="33150"/>
                    <a:pt x="135582" y="54200"/>
                    <a:pt x="118862" y="58105"/>
                  </a:cubicBezTo>
                  <a:cubicBezTo>
                    <a:pt x="82476" y="66963"/>
                    <a:pt x="55590" y="85156"/>
                    <a:pt x="40959" y="88204"/>
                  </a:cubicBezTo>
                  <a:cubicBezTo>
                    <a:pt x="30034" y="90490"/>
                    <a:pt x="15974" y="92014"/>
                    <a:pt x="7329" y="83442"/>
                  </a:cubicBezTo>
                  <a:cubicBezTo>
                    <a:pt x="-3027" y="73345"/>
                    <a:pt x="-2077" y="35245"/>
                    <a:pt x="8089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7"/>
            <p:cNvSpPr/>
            <p:nvPr/>
          </p:nvSpPr>
          <p:spPr>
            <a:xfrm>
              <a:off x="2729149" y="4569009"/>
              <a:ext cx="157010" cy="75128"/>
            </a:xfrm>
            <a:custGeom>
              <a:avLst/>
              <a:gdLst/>
              <a:ahLst/>
              <a:cxnLst/>
              <a:rect l="l" t="t" r="r" b="b"/>
              <a:pathLst>
                <a:path w="157010" h="75128" extrusionOk="0">
                  <a:moveTo>
                    <a:pt x="38381" y="67056"/>
                  </a:moveTo>
                  <a:cubicBezTo>
                    <a:pt x="53011" y="63913"/>
                    <a:pt x="79897" y="45815"/>
                    <a:pt x="116283" y="36957"/>
                  </a:cubicBezTo>
                  <a:cubicBezTo>
                    <a:pt x="130249" y="33528"/>
                    <a:pt x="154284" y="17907"/>
                    <a:pt x="156754" y="0"/>
                  </a:cubicBezTo>
                  <a:cubicBezTo>
                    <a:pt x="159984" y="20860"/>
                    <a:pt x="131864" y="39434"/>
                    <a:pt x="116283" y="43244"/>
                  </a:cubicBezTo>
                  <a:cubicBezTo>
                    <a:pt x="79897" y="52102"/>
                    <a:pt x="53011" y="70295"/>
                    <a:pt x="38381" y="73343"/>
                  </a:cubicBezTo>
                  <a:cubicBezTo>
                    <a:pt x="27456" y="75629"/>
                    <a:pt x="13395" y="77153"/>
                    <a:pt x="4750" y="68580"/>
                  </a:cubicBezTo>
                  <a:cubicBezTo>
                    <a:pt x="2496" y="66075"/>
                    <a:pt x="867" y="63075"/>
                    <a:pt x="0" y="59817"/>
                  </a:cubicBezTo>
                  <a:cubicBezTo>
                    <a:pt x="10928" y="68189"/>
                    <a:pt x="25166" y="70876"/>
                    <a:pt x="38381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17"/>
            <p:cNvSpPr/>
            <p:nvPr/>
          </p:nvSpPr>
          <p:spPr>
            <a:xfrm>
              <a:off x="2596621" y="4484615"/>
              <a:ext cx="159662" cy="89989"/>
            </a:xfrm>
            <a:custGeom>
              <a:avLst/>
              <a:gdLst/>
              <a:ahLst/>
              <a:cxnLst/>
              <a:rect l="l" t="t" r="r" b="b"/>
              <a:pathLst>
                <a:path w="159662" h="89989" extrusionOk="0">
                  <a:moveTo>
                    <a:pt x="8075" y="21720"/>
                  </a:moveTo>
                  <a:cubicBezTo>
                    <a:pt x="26602" y="26863"/>
                    <a:pt x="46403" y="24463"/>
                    <a:pt x="63177" y="15052"/>
                  </a:cubicBezTo>
                  <a:cubicBezTo>
                    <a:pt x="76382" y="15052"/>
                    <a:pt x="148679" y="-15523"/>
                    <a:pt x="158179" y="10480"/>
                  </a:cubicBezTo>
                  <a:cubicBezTo>
                    <a:pt x="166825" y="33245"/>
                    <a:pt x="135569" y="54295"/>
                    <a:pt x="118943" y="58105"/>
                  </a:cubicBezTo>
                  <a:cubicBezTo>
                    <a:pt x="82557" y="66963"/>
                    <a:pt x="55672" y="85156"/>
                    <a:pt x="41041" y="88204"/>
                  </a:cubicBezTo>
                  <a:cubicBezTo>
                    <a:pt x="30116" y="90490"/>
                    <a:pt x="16055" y="92014"/>
                    <a:pt x="7410" y="83442"/>
                  </a:cubicBezTo>
                  <a:cubicBezTo>
                    <a:pt x="-3040" y="73345"/>
                    <a:pt x="-2090" y="35245"/>
                    <a:pt x="8075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17"/>
            <p:cNvSpPr/>
            <p:nvPr/>
          </p:nvSpPr>
          <p:spPr>
            <a:xfrm>
              <a:off x="2599186" y="4499667"/>
              <a:ext cx="157105" cy="75128"/>
            </a:xfrm>
            <a:custGeom>
              <a:avLst/>
              <a:gdLst/>
              <a:ahLst/>
              <a:cxnLst/>
              <a:rect l="l" t="t" r="r" b="b"/>
              <a:pathLst>
                <a:path w="157105" h="75128" extrusionOk="0">
                  <a:moveTo>
                    <a:pt x="38476" y="67056"/>
                  </a:moveTo>
                  <a:cubicBezTo>
                    <a:pt x="53106" y="64008"/>
                    <a:pt x="79992" y="45815"/>
                    <a:pt x="116378" y="36957"/>
                  </a:cubicBezTo>
                  <a:cubicBezTo>
                    <a:pt x="130344" y="33528"/>
                    <a:pt x="154379" y="17907"/>
                    <a:pt x="156849" y="0"/>
                  </a:cubicBezTo>
                  <a:cubicBezTo>
                    <a:pt x="160079" y="20955"/>
                    <a:pt x="131959" y="39434"/>
                    <a:pt x="116378" y="43244"/>
                  </a:cubicBezTo>
                  <a:cubicBezTo>
                    <a:pt x="79992" y="52102"/>
                    <a:pt x="53106" y="70295"/>
                    <a:pt x="38476" y="73343"/>
                  </a:cubicBezTo>
                  <a:cubicBezTo>
                    <a:pt x="27551" y="75629"/>
                    <a:pt x="13490" y="77153"/>
                    <a:pt x="4845" y="68580"/>
                  </a:cubicBezTo>
                  <a:cubicBezTo>
                    <a:pt x="2578" y="66113"/>
                    <a:pt x="919" y="63141"/>
                    <a:pt x="0" y="59912"/>
                  </a:cubicBezTo>
                  <a:cubicBezTo>
                    <a:pt x="10998" y="68209"/>
                    <a:pt x="25243" y="70856"/>
                    <a:pt x="38476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17"/>
            <p:cNvSpPr/>
            <p:nvPr/>
          </p:nvSpPr>
          <p:spPr>
            <a:xfrm>
              <a:off x="2302147" y="4142110"/>
              <a:ext cx="514696" cy="443940"/>
            </a:xfrm>
            <a:custGeom>
              <a:avLst/>
              <a:gdLst/>
              <a:ahLst/>
              <a:cxnLst/>
              <a:rect l="l" t="t" r="r" b="b"/>
              <a:pathLst>
                <a:path w="514696" h="443940" extrusionOk="0">
                  <a:moveTo>
                    <a:pt x="99908" y="274309"/>
                  </a:moveTo>
                  <a:cubicBezTo>
                    <a:pt x="156055" y="299074"/>
                    <a:pt x="209066" y="302884"/>
                    <a:pt x="252388" y="279643"/>
                  </a:cubicBezTo>
                  <a:lnTo>
                    <a:pt x="297134" y="253735"/>
                  </a:lnTo>
                  <a:cubicBezTo>
                    <a:pt x="299794" y="311647"/>
                    <a:pt x="302359" y="367273"/>
                    <a:pt x="302359" y="367273"/>
                  </a:cubicBezTo>
                  <a:cubicBezTo>
                    <a:pt x="302359" y="367273"/>
                    <a:pt x="336655" y="393371"/>
                    <a:pt x="363351" y="370130"/>
                  </a:cubicBezTo>
                  <a:cubicBezTo>
                    <a:pt x="363351" y="370130"/>
                    <a:pt x="368956" y="288787"/>
                    <a:pt x="374656" y="208872"/>
                  </a:cubicBezTo>
                  <a:lnTo>
                    <a:pt x="421872" y="181440"/>
                  </a:lnTo>
                  <a:cubicBezTo>
                    <a:pt x="420813" y="185707"/>
                    <a:pt x="420239" y="190089"/>
                    <a:pt x="420162" y="194489"/>
                  </a:cubicBezTo>
                  <a:cubicBezTo>
                    <a:pt x="420162" y="209729"/>
                    <a:pt x="430992" y="435472"/>
                    <a:pt x="430992" y="435472"/>
                  </a:cubicBezTo>
                  <a:cubicBezTo>
                    <a:pt x="430992" y="435472"/>
                    <a:pt x="465573" y="456141"/>
                    <a:pt x="492269" y="432900"/>
                  </a:cubicBezTo>
                  <a:cubicBezTo>
                    <a:pt x="492269" y="432900"/>
                    <a:pt x="510225" y="171248"/>
                    <a:pt x="514405" y="129434"/>
                  </a:cubicBezTo>
                  <a:cubicBezTo>
                    <a:pt x="519060" y="82475"/>
                    <a:pt x="466903" y="59329"/>
                    <a:pt x="434033" y="71331"/>
                  </a:cubicBezTo>
                  <a:lnTo>
                    <a:pt x="383681" y="90381"/>
                  </a:lnTo>
                  <a:cubicBezTo>
                    <a:pt x="384726" y="77236"/>
                    <a:pt x="385581" y="67045"/>
                    <a:pt x="386151" y="61330"/>
                  </a:cubicBezTo>
                  <a:cubicBezTo>
                    <a:pt x="390806" y="14276"/>
                    <a:pt x="338650" y="-8870"/>
                    <a:pt x="305874" y="3132"/>
                  </a:cubicBezTo>
                  <a:cubicBezTo>
                    <a:pt x="275853" y="14086"/>
                    <a:pt x="73213" y="90286"/>
                    <a:pt x="73213" y="90286"/>
                  </a:cubicBezTo>
                  <a:cubicBezTo>
                    <a:pt x="74494" y="109831"/>
                    <a:pt x="76873" y="129300"/>
                    <a:pt x="80338" y="148579"/>
                  </a:cubicBezTo>
                  <a:lnTo>
                    <a:pt x="346" y="141816"/>
                  </a:lnTo>
                  <a:cubicBezTo>
                    <a:pt x="-4594" y="217254"/>
                    <a:pt x="44142" y="249544"/>
                    <a:pt x="99908" y="274309"/>
                  </a:cubicBezTo>
                  <a:close/>
                  <a:moveTo>
                    <a:pt x="240132" y="144293"/>
                  </a:moveTo>
                  <a:lnTo>
                    <a:pt x="293714" y="113241"/>
                  </a:lnTo>
                  <a:cubicBezTo>
                    <a:pt x="292795" y="117022"/>
                    <a:pt x="292191" y="120880"/>
                    <a:pt x="291909" y="124766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17"/>
            <p:cNvSpPr/>
            <p:nvPr/>
          </p:nvSpPr>
          <p:spPr>
            <a:xfrm>
              <a:off x="2258507" y="4054849"/>
              <a:ext cx="110678" cy="194691"/>
            </a:xfrm>
            <a:custGeom>
              <a:avLst/>
              <a:gdLst/>
              <a:ahLst/>
              <a:cxnLst/>
              <a:rect l="l" t="t" r="r" b="b"/>
              <a:pathLst>
                <a:path w="110678" h="194691" extrusionOk="0">
                  <a:moveTo>
                    <a:pt x="0" y="0"/>
                  </a:moveTo>
                  <a:cubicBezTo>
                    <a:pt x="0" y="0"/>
                    <a:pt x="6555" y="99917"/>
                    <a:pt x="19666" y="114300"/>
                  </a:cubicBezTo>
                  <a:cubicBezTo>
                    <a:pt x="32776" y="128683"/>
                    <a:pt x="76667" y="138493"/>
                    <a:pt x="76667" y="138493"/>
                  </a:cubicBezTo>
                  <a:lnTo>
                    <a:pt x="110678" y="194691"/>
                  </a:lnTo>
                  <a:cubicBezTo>
                    <a:pt x="110678" y="194691"/>
                    <a:pt x="79612" y="16192"/>
                    <a:pt x="72677" y="11906"/>
                  </a:cubicBezTo>
                  <a:cubicBezTo>
                    <a:pt x="65742" y="7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17"/>
            <p:cNvSpPr/>
            <p:nvPr/>
          </p:nvSpPr>
          <p:spPr>
            <a:xfrm>
              <a:off x="2250051" y="3940511"/>
              <a:ext cx="73912" cy="142900"/>
            </a:xfrm>
            <a:custGeom>
              <a:avLst/>
              <a:gdLst/>
              <a:ahLst/>
              <a:cxnLst/>
              <a:rect l="l" t="t" r="r" b="b"/>
              <a:pathLst>
                <a:path w="73912" h="142900" extrusionOk="0">
                  <a:moveTo>
                    <a:pt x="73912" y="3467"/>
                  </a:moveTo>
                  <a:cubicBezTo>
                    <a:pt x="56731" y="-4505"/>
                    <a:pt x="36318" y="1677"/>
                    <a:pt x="26411" y="17850"/>
                  </a:cubicBezTo>
                  <a:cubicBezTo>
                    <a:pt x="13965" y="38614"/>
                    <a:pt x="950" y="109957"/>
                    <a:pt x="0" y="122149"/>
                  </a:cubicBezTo>
                  <a:cubicBezTo>
                    <a:pt x="0" y="122149"/>
                    <a:pt x="17575" y="146533"/>
                    <a:pt x="43891" y="1424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17"/>
            <p:cNvSpPr/>
            <p:nvPr/>
          </p:nvSpPr>
          <p:spPr>
            <a:xfrm>
              <a:off x="2326123" y="3751123"/>
              <a:ext cx="169201" cy="272154"/>
            </a:xfrm>
            <a:custGeom>
              <a:avLst/>
              <a:gdLst/>
              <a:ahLst/>
              <a:cxnLst/>
              <a:rect l="l" t="t" r="r" b="b"/>
              <a:pathLst>
                <a:path w="169201" h="272154" extrusionOk="0">
                  <a:moveTo>
                    <a:pt x="9431" y="194093"/>
                  </a:moveTo>
                  <a:cubicBezTo>
                    <a:pt x="26626" y="194951"/>
                    <a:pt x="39452" y="199427"/>
                    <a:pt x="41542" y="194093"/>
                  </a:cubicBezTo>
                  <a:cubicBezTo>
                    <a:pt x="43431" y="185197"/>
                    <a:pt x="44764" y="176196"/>
                    <a:pt x="45532" y="167138"/>
                  </a:cubicBezTo>
                  <a:cubicBezTo>
                    <a:pt x="43537" y="162185"/>
                    <a:pt x="41827" y="156755"/>
                    <a:pt x="41827" y="156755"/>
                  </a:cubicBezTo>
                  <a:cubicBezTo>
                    <a:pt x="20166" y="143420"/>
                    <a:pt x="13326" y="119989"/>
                    <a:pt x="10571" y="92748"/>
                  </a:cubicBezTo>
                  <a:cubicBezTo>
                    <a:pt x="5726" y="46170"/>
                    <a:pt x="30806" y="5308"/>
                    <a:pt x="77073" y="450"/>
                  </a:cubicBezTo>
                  <a:cubicBezTo>
                    <a:pt x="120774" y="-4122"/>
                    <a:pt x="153075" y="26644"/>
                    <a:pt x="161530" y="68935"/>
                  </a:cubicBezTo>
                  <a:cubicBezTo>
                    <a:pt x="166185" y="89890"/>
                    <a:pt x="175400" y="129324"/>
                    <a:pt x="162955" y="163613"/>
                  </a:cubicBezTo>
                  <a:cubicBezTo>
                    <a:pt x="156020" y="182663"/>
                    <a:pt x="146995" y="198094"/>
                    <a:pt x="138064" y="201047"/>
                  </a:cubicBezTo>
                  <a:cubicBezTo>
                    <a:pt x="129411" y="200818"/>
                    <a:pt x="120781" y="200056"/>
                    <a:pt x="112224" y="198761"/>
                  </a:cubicBezTo>
                  <a:lnTo>
                    <a:pt x="112224" y="198761"/>
                  </a:lnTo>
                  <a:cubicBezTo>
                    <a:pt x="112224" y="198761"/>
                    <a:pt x="109943" y="211715"/>
                    <a:pt x="108328" y="220097"/>
                  </a:cubicBezTo>
                  <a:cubicBezTo>
                    <a:pt x="106713" y="228479"/>
                    <a:pt x="107378" y="232765"/>
                    <a:pt x="123814" y="242957"/>
                  </a:cubicBezTo>
                  <a:cubicBezTo>
                    <a:pt x="140249" y="253149"/>
                    <a:pt x="98923" y="274103"/>
                    <a:pt x="71847" y="272008"/>
                  </a:cubicBezTo>
                  <a:cubicBezTo>
                    <a:pt x="44772" y="269912"/>
                    <a:pt x="14276" y="253625"/>
                    <a:pt x="5916" y="236003"/>
                  </a:cubicBezTo>
                  <a:cubicBezTo>
                    <a:pt x="-2825" y="216668"/>
                    <a:pt x="-2065" y="193522"/>
                    <a:pt x="9431" y="19409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20" name="Google Shape;620;p17"/>
            <p:cNvGrpSpPr/>
            <p:nvPr/>
          </p:nvGrpSpPr>
          <p:grpSpPr>
            <a:xfrm>
              <a:off x="2428704" y="3970322"/>
              <a:ext cx="350131" cy="370523"/>
              <a:chOff x="4512354" y="4952197"/>
              <a:chExt cx="350131" cy="370523"/>
            </a:xfrm>
          </p:grpSpPr>
          <p:grpSp>
            <p:nvGrpSpPr>
              <p:cNvPr id="621" name="Google Shape;621;p17"/>
              <p:cNvGrpSpPr/>
              <p:nvPr/>
            </p:nvGrpSpPr>
            <p:grpSpPr>
              <a:xfrm>
                <a:off x="4512354" y="5116449"/>
                <a:ext cx="343196" cy="206271"/>
                <a:chOff x="4512354" y="5116449"/>
                <a:chExt cx="343196" cy="206271"/>
              </a:xfrm>
            </p:grpSpPr>
            <p:sp>
              <p:nvSpPr>
                <p:cNvPr id="622" name="Google Shape;622;p17"/>
                <p:cNvSpPr/>
                <p:nvPr/>
              </p:nvSpPr>
              <p:spPr>
                <a:xfrm>
                  <a:off x="4512496" y="5200650"/>
                  <a:ext cx="343054" cy="122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54" h="122070" extrusionOk="0">
                      <a:moveTo>
                        <a:pt x="343054" y="31909"/>
                      </a:moveTo>
                      <a:lnTo>
                        <a:pt x="343054" y="31909"/>
                      </a:lnTo>
                      <a:cubicBezTo>
                        <a:pt x="343053" y="36890"/>
                        <a:pt x="340413" y="41500"/>
                        <a:pt x="336119" y="44005"/>
                      </a:cubicBezTo>
                      <a:lnTo>
                        <a:pt x="204921" y="120205"/>
                      </a:lnTo>
                      <a:cubicBezTo>
                        <a:pt x="200594" y="122692"/>
                        <a:pt x="195282" y="122692"/>
                        <a:pt x="190955" y="120205"/>
                      </a:cubicBezTo>
                      <a:lnTo>
                        <a:pt x="7030" y="13526"/>
                      </a:lnTo>
                      <a:cubicBezTo>
                        <a:pt x="2686" y="11059"/>
                        <a:pt x="0" y="6439"/>
                        <a:pt x="0" y="142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3" name="Google Shape;623;p17"/>
                <p:cNvSpPr/>
                <p:nvPr/>
              </p:nvSpPr>
              <p:spPr>
                <a:xfrm>
                  <a:off x="4710387" y="5232749"/>
                  <a:ext cx="145163" cy="89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163" h="89916" extrusionOk="0">
                      <a:moveTo>
                        <a:pt x="138229" y="11906"/>
                      </a:moveTo>
                      <a:lnTo>
                        <a:pt x="7030" y="88106"/>
                      </a:lnTo>
                      <a:cubicBezTo>
                        <a:pt x="4885" y="89316"/>
                        <a:pt x="2461" y="89945"/>
                        <a:pt x="0" y="89916"/>
                      </a:cubicBezTo>
                      <a:lnTo>
                        <a:pt x="0" y="0"/>
                      </a:lnTo>
                      <a:lnTo>
                        <a:pt x="145164" y="0"/>
                      </a:lnTo>
                      <a:cubicBezTo>
                        <a:pt x="145097" y="4915"/>
                        <a:pt x="142464" y="9430"/>
                        <a:pt x="138229" y="11906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4" name="Google Shape;624;p17"/>
                <p:cNvSpPr/>
                <p:nvPr/>
              </p:nvSpPr>
              <p:spPr>
                <a:xfrm>
                  <a:off x="4512354" y="5116449"/>
                  <a:ext cx="343006" cy="19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06" h="198541" extrusionOk="0">
                      <a:moveTo>
                        <a:pt x="202973" y="197263"/>
                      </a:moveTo>
                      <a:cubicBezTo>
                        <a:pt x="200034" y="198968"/>
                        <a:pt x="196412" y="198968"/>
                        <a:pt x="193473" y="197263"/>
                      </a:cubicBezTo>
                      <a:lnTo>
                        <a:pt x="1853" y="86582"/>
                      </a:lnTo>
                      <a:cubicBezTo>
                        <a:pt x="-618" y="85249"/>
                        <a:pt x="-618" y="82963"/>
                        <a:pt x="1853" y="81534"/>
                      </a:cubicBezTo>
                      <a:lnTo>
                        <a:pt x="142551" y="0"/>
                      </a:lnTo>
                      <a:lnTo>
                        <a:pt x="343007" y="116110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625" name="Google Shape;625;p17"/>
                <p:cNvGrpSpPr/>
                <p:nvPr/>
              </p:nvGrpSpPr>
              <p:grpSpPr>
                <a:xfrm>
                  <a:off x="4592868" y="5212556"/>
                  <a:ext cx="96807" cy="56007"/>
                  <a:chOff x="4592868" y="5212556"/>
                  <a:chExt cx="96807" cy="56007"/>
                </a:xfrm>
              </p:grpSpPr>
              <p:sp>
                <p:nvSpPr>
                  <p:cNvPr id="626" name="Google Shape;626;p17"/>
                  <p:cNvSpPr/>
                  <p:nvPr/>
                </p:nvSpPr>
                <p:spPr>
                  <a:xfrm>
                    <a:off x="4592868" y="5212556"/>
                    <a:ext cx="96807" cy="56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807" h="56007" extrusionOk="0">
                        <a:moveTo>
                          <a:pt x="0" y="20003"/>
                        </a:moveTo>
                        <a:lnTo>
                          <a:pt x="950" y="20479"/>
                        </a:lnTo>
                        <a:lnTo>
                          <a:pt x="62227" y="56007"/>
                        </a:lnTo>
                        <a:lnTo>
                          <a:pt x="95858" y="36481"/>
                        </a:lnTo>
                        <a:lnTo>
                          <a:pt x="96808" y="36004"/>
                        </a:lnTo>
                        <a:lnTo>
                          <a:pt x="34581" y="0"/>
                        </a:lnTo>
                        <a:lnTo>
                          <a:pt x="0" y="20003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7" name="Google Shape;627;p17"/>
                  <p:cNvSpPr/>
                  <p:nvPr/>
                </p:nvSpPr>
                <p:spPr>
                  <a:xfrm>
                    <a:off x="4593818" y="5213603"/>
                    <a:ext cx="94907" cy="54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907" h="54959" extrusionOk="0">
                        <a:moveTo>
                          <a:pt x="0" y="19431"/>
                        </a:moveTo>
                        <a:lnTo>
                          <a:pt x="61277" y="54959"/>
                        </a:lnTo>
                        <a:lnTo>
                          <a:pt x="94908" y="35433"/>
                        </a:lnTo>
                        <a:lnTo>
                          <a:pt x="33631" y="0"/>
                        </a:lnTo>
                        <a:lnTo>
                          <a:pt x="0" y="1943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28" name="Google Shape;628;p17"/>
                <p:cNvSpPr/>
                <p:nvPr/>
              </p:nvSpPr>
              <p:spPr>
                <a:xfrm>
                  <a:off x="4803130" y="5231915"/>
                  <a:ext cx="21235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120"/>
                      </a:lnTo>
                      <a:cubicBezTo>
                        <a:pt x="21449" y="7120"/>
                        <a:pt x="21449" y="5882"/>
                        <a:pt x="20594" y="550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215"/>
                        <a:pt x="-211" y="5882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9" name="Google Shape;629;p17"/>
                <p:cNvSpPr/>
                <p:nvPr/>
              </p:nvSpPr>
              <p:spPr>
                <a:xfrm>
                  <a:off x="4790604" y="52242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17"/>
                <p:cNvSpPr/>
                <p:nvPr/>
              </p:nvSpPr>
              <p:spPr>
                <a:xfrm>
                  <a:off x="4778123" y="5216961"/>
                  <a:ext cx="2119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7" h="12299" extrusionOk="0">
                      <a:moveTo>
                        <a:pt x="475" y="6834"/>
                      </a:moveTo>
                      <a:lnTo>
                        <a:pt x="9310" y="11978"/>
                      </a:lnTo>
                      <a:cubicBezTo>
                        <a:pt x="10212" y="12406"/>
                        <a:pt x="11259" y="12406"/>
                        <a:pt x="12160" y="11978"/>
                      </a:cubicBezTo>
                      <a:lnTo>
                        <a:pt x="20521" y="7120"/>
                      </a:lnTo>
                      <a:cubicBezTo>
                        <a:pt x="21376" y="6644"/>
                        <a:pt x="21471" y="5881"/>
                        <a:pt x="20521" y="5501"/>
                      </a:cubicBezTo>
                      <a:lnTo>
                        <a:pt x="11685" y="357"/>
                      </a:lnTo>
                      <a:cubicBezTo>
                        <a:pt x="10794" y="-119"/>
                        <a:pt x="9726" y="-119"/>
                        <a:pt x="8835" y="357"/>
                      </a:cubicBezTo>
                      <a:lnTo>
                        <a:pt x="380" y="5215"/>
                      </a:lnTo>
                      <a:cubicBezTo>
                        <a:pt x="-95" y="5691"/>
                        <a:pt x="-190" y="6358"/>
                        <a:pt x="47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1" name="Google Shape;631;p17"/>
                <p:cNvSpPr/>
                <p:nvPr/>
              </p:nvSpPr>
              <p:spPr>
                <a:xfrm>
                  <a:off x="4765618" y="520972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2" name="Google Shape;632;p17"/>
                <p:cNvSpPr/>
                <p:nvPr/>
              </p:nvSpPr>
              <p:spPr>
                <a:xfrm>
                  <a:off x="4753078" y="520248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3" name="Google Shape;633;p17"/>
                <p:cNvSpPr/>
                <p:nvPr/>
              </p:nvSpPr>
              <p:spPr>
                <a:xfrm>
                  <a:off x="4740609" y="5195244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405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4" name="Google Shape;634;p17"/>
                <p:cNvSpPr/>
                <p:nvPr/>
              </p:nvSpPr>
              <p:spPr>
                <a:xfrm>
                  <a:off x="4728092" y="518800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5" name="Google Shape;635;p17"/>
                <p:cNvSpPr/>
                <p:nvPr/>
              </p:nvSpPr>
              <p:spPr>
                <a:xfrm>
                  <a:off x="4715552" y="518076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17"/>
                <p:cNvSpPr/>
                <p:nvPr/>
              </p:nvSpPr>
              <p:spPr>
                <a:xfrm>
                  <a:off x="4703083" y="517352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Google Shape;637;p17"/>
                <p:cNvSpPr/>
                <p:nvPr/>
              </p:nvSpPr>
              <p:spPr>
                <a:xfrm>
                  <a:off x="4690566" y="5166324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39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Google Shape;638;p17"/>
                <p:cNvSpPr/>
                <p:nvPr/>
              </p:nvSpPr>
              <p:spPr>
                <a:xfrm>
                  <a:off x="4678026" y="515908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72" y="12371"/>
                        <a:pt x="11319" y="12371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656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17"/>
                <p:cNvSpPr/>
                <p:nvPr/>
              </p:nvSpPr>
              <p:spPr>
                <a:xfrm>
                  <a:off x="4665615" y="5151846"/>
                  <a:ext cx="21342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42" h="12263" extrusionOk="0">
                      <a:moveTo>
                        <a:pt x="596" y="6798"/>
                      </a:moveTo>
                      <a:lnTo>
                        <a:pt x="9431" y="11942"/>
                      </a:lnTo>
                      <a:cubicBezTo>
                        <a:pt x="10333" y="12371"/>
                        <a:pt x="11380" y="12371"/>
                        <a:pt x="12281" y="11942"/>
                      </a:cubicBezTo>
                      <a:lnTo>
                        <a:pt x="20736" y="7084"/>
                      </a:lnTo>
                      <a:cubicBezTo>
                        <a:pt x="21496" y="6608"/>
                        <a:pt x="21591" y="5846"/>
                        <a:pt x="20736" y="5465"/>
                      </a:cubicBezTo>
                      <a:lnTo>
                        <a:pt x="11901" y="322"/>
                      </a:lnTo>
                      <a:cubicBezTo>
                        <a:pt x="10999" y="-107"/>
                        <a:pt x="9953" y="-107"/>
                        <a:pt x="9051" y="322"/>
                      </a:cubicBezTo>
                      <a:lnTo>
                        <a:pt x="691" y="5274"/>
                      </a:lnTo>
                      <a:cubicBezTo>
                        <a:pt x="-164" y="5656"/>
                        <a:pt x="-259" y="6322"/>
                        <a:pt x="59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0" name="Google Shape;640;p17"/>
                <p:cNvSpPr/>
                <p:nvPr/>
              </p:nvSpPr>
              <p:spPr>
                <a:xfrm>
                  <a:off x="4653040" y="51445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1" name="Google Shape;641;p17"/>
                <p:cNvSpPr/>
                <p:nvPr/>
              </p:nvSpPr>
              <p:spPr>
                <a:xfrm>
                  <a:off x="4634503" y="5133808"/>
                  <a:ext cx="27254" cy="1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4" h="15763" extrusionOk="0">
                      <a:moveTo>
                        <a:pt x="546" y="6834"/>
                      </a:moveTo>
                      <a:lnTo>
                        <a:pt x="15367" y="15407"/>
                      </a:lnTo>
                      <a:cubicBezTo>
                        <a:pt x="16258" y="15883"/>
                        <a:pt x="17326" y="15883"/>
                        <a:pt x="18217" y="15407"/>
                      </a:cubicBezTo>
                      <a:lnTo>
                        <a:pt x="26577" y="10549"/>
                      </a:lnTo>
                      <a:cubicBezTo>
                        <a:pt x="27432" y="10073"/>
                        <a:pt x="27527" y="9311"/>
                        <a:pt x="26577" y="8930"/>
                      </a:cubicBezTo>
                      <a:lnTo>
                        <a:pt x="11662" y="357"/>
                      </a:lnTo>
                      <a:cubicBezTo>
                        <a:pt x="10805" y="-119"/>
                        <a:pt x="9763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691"/>
                        <a:pt x="-214" y="6453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2" name="Google Shape;642;p17"/>
                <p:cNvSpPr/>
                <p:nvPr/>
              </p:nvSpPr>
              <p:spPr>
                <a:xfrm>
                  <a:off x="4772458" y="522766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44" y="-107"/>
                        <a:pt x="9797" y="-107"/>
                        <a:pt x="8895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3" name="Google Shape;643;p17"/>
                <p:cNvSpPr/>
                <p:nvPr/>
              </p:nvSpPr>
              <p:spPr>
                <a:xfrm>
                  <a:off x="4759918" y="522042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4" name="Google Shape;644;p17"/>
                <p:cNvSpPr/>
                <p:nvPr/>
              </p:nvSpPr>
              <p:spPr>
                <a:xfrm>
                  <a:off x="4747378" y="5212806"/>
                  <a:ext cx="21257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8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179"/>
                      </a:lnTo>
                      <a:cubicBezTo>
                        <a:pt x="-130" y="6036"/>
                        <a:pt x="-225" y="6894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5" name="Google Shape;645;p17"/>
                <p:cNvSpPr/>
                <p:nvPr/>
              </p:nvSpPr>
              <p:spPr>
                <a:xfrm>
                  <a:off x="4734837" y="52059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6" name="Google Shape;646;p17"/>
                <p:cNvSpPr/>
                <p:nvPr/>
              </p:nvSpPr>
              <p:spPr>
                <a:xfrm>
                  <a:off x="4722523" y="5198768"/>
                  <a:ext cx="2141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1" h="12299" extrusionOk="0">
                      <a:moveTo>
                        <a:pt x="689" y="6834"/>
                      </a:moveTo>
                      <a:lnTo>
                        <a:pt x="9524" y="11978"/>
                      </a:lnTo>
                      <a:cubicBezTo>
                        <a:pt x="10426" y="12406"/>
                        <a:pt x="11473" y="12406"/>
                        <a:pt x="12374" y="11978"/>
                      </a:cubicBezTo>
                      <a:lnTo>
                        <a:pt x="20734" y="7120"/>
                      </a:lnTo>
                      <a:cubicBezTo>
                        <a:pt x="21589" y="7120"/>
                        <a:pt x="21684" y="5882"/>
                        <a:pt x="20734" y="5501"/>
                      </a:cubicBezTo>
                      <a:lnTo>
                        <a:pt x="11899" y="357"/>
                      </a:lnTo>
                      <a:cubicBezTo>
                        <a:pt x="11008" y="-119"/>
                        <a:pt x="9940" y="-119"/>
                        <a:pt x="9049" y="357"/>
                      </a:cubicBezTo>
                      <a:lnTo>
                        <a:pt x="594" y="5215"/>
                      </a:lnTo>
                      <a:cubicBezTo>
                        <a:pt x="-166" y="5691"/>
                        <a:pt x="-261" y="6358"/>
                        <a:pt x="689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7" name="Google Shape;647;p17"/>
                <p:cNvSpPr/>
                <p:nvPr/>
              </p:nvSpPr>
              <p:spPr>
                <a:xfrm>
                  <a:off x="4709923" y="5191470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7084"/>
                        <a:pt x="21459" y="5846"/>
                        <a:pt x="20604" y="5465"/>
                      </a:cubicBezTo>
                      <a:lnTo>
                        <a:pt x="11769" y="322"/>
                      </a:lnTo>
                      <a:cubicBezTo>
                        <a:pt x="10868" y="-107"/>
                        <a:pt x="9821" y="-107"/>
                        <a:pt x="8919" y="322"/>
                      </a:cubicBezTo>
                      <a:lnTo>
                        <a:pt x="464" y="5274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8" name="Google Shape;648;p17"/>
                <p:cNvSpPr/>
                <p:nvPr/>
              </p:nvSpPr>
              <p:spPr>
                <a:xfrm>
                  <a:off x="4697392" y="5184231"/>
                  <a:ext cx="21235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8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449" y="5846"/>
                        <a:pt x="20594" y="5465"/>
                      </a:cubicBezTo>
                      <a:lnTo>
                        <a:pt x="11759" y="321"/>
                      </a:lnTo>
                      <a:cubicBezTo>
                        <a:pt x="10858" y="-107"/>
                        <a:pt x="9811" y="-107"/>
                        <a:pt x="8909" y="321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894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9" name="Google Shape;649;p17"/>
                <p:cNvSpPr/>
                <p:nvPr/>
              </p:nvSpPr>
              <p:spPr>
                <a:xfrm>
                  <a:off x="4684958" y="5176992"/>
                  <a:ext cx="2097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6" h="12299" extrusionOk="0">
                      <a:moveTo>
                        <a:pt x="253" y="6799"/>
                      </a:moveTo>
                      <a:lnTo>
                        <a:pt x="9089" y="11942"/>
                      </a:lnTo>
                      <a:cubicBezTo>
                        <a:pt x="9946" y="12418"/>
                        <a:pt x="10987" y="12418"/>
                        <a:pt x="11844" y="11942"/>
                      </a:cubicBezTo>
                      <a:lnTo>
                        <a:pt x="20299" y="7084"/>
                      </a:lnTo>
                      <a:cubicBezTo>
                        <a:pt x="21154" y="6608"/>
                        <a:pt x="21249" y="5846"/>
                        <a:pt x="20299" y="5465"/>
                      </a:cubicBezTo>
                      <a:lnTo>
                        <a:pt x="11464" y="321"/>
                      </a:lnTo>
                      <a:cubicBezTo>
                        <a:pt x="10562" y="-107"/>
                        <a:pt x="9515" y="-107"/>
                        <a:pt x="8614" y="321"/>
                      </a:cubicBezTo>
                      <a:lnTo>
                        <a:pt x="253" y="5179"/>
                      </a:lnTo>
                      <a:cubicBezTo>
                        <a:pt x="253" y="5655"/>
                        <a:pt x="-317" y="6417"/>
                        <a:pt x="253" y="679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0" name="Google Shape;650;p17"/>
                <p:cNvSpPr/>
                <p:nvPr/>
              </p:nvSpPr>
              <p:spPr>
                <a:xfrm>
                  <a:off x="4672326" y="516971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9"/>
                        <a:pt x="21531" y="5882"/>
                        <a:pt x="20581" y="5406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1" name="Google Shape;651;p17"/>
                <p:cNvSpPr/>
                <p:nvPr/>
              </p:nvSpPr>
              <p:spPr>
                <a:xfrm>
                  <a:off x="4659785" y="516247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2" name="Google Shape;652;p17"/>
                <p:cNvSpPr/>
                <p:nvPr/>
              </p:nvSpPr>
              <p:spPr>
                <a:xfrm>
                  <a:off x="4647352" y="5155656"/>
                  <a:ext cx="21150" cy="12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50" h="12358" extrusionOk="0">
                      <a:moveTo>
                        <a:pt x="428" y="6894"/>
                      </a:moveTo>
                      <a:lnTo>
                        <a:pt x="9263" y="12037"/>
                      </a:lnTo>
                      <a:cubicBezTo>
                        <a:pt x="10164" y="12466"/>
                        <a:pt x="11211" y="12466"/>
                        <a:pt x="12113" y="12037"/>
                      </a:cubicBezTo>
                      <a:lnTo>
                        <a:pt x="20473" y="7084"/>
                      </a:lnTo>
                      <a:cubicBezTo>
                        <a:pt x="21328" y="7084"/>
                        <a:pt x="21423" y="5941"/>
                        <a:pt x="20473" y="5465"/>
                      </a:cubicBezTo>
                      <a:lnTo>
                        <a:pt x="11638" y="321"/>
                      </a:lnTo>
                      <a:cubicBezTo>
                        <a:pt x="10769" y="-107"/>
                        <a:pt x="9752" y="-107"/>
                        <a:pt x="8883" y="321"/>
                      </a:cubicBezTo>
                      <a:lnTo>
                        <a:pt x="428" y="5179"/>
                      </a:lnTo>
                      <a:cubicBezTo>
                        <a:pt x="-143" y="5274"/>
                        <a:pt x="-143" y="6036"/>
                        <a:pt x="428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3" name="Google Shape;653;p17"/>
                <p:cNvSpPr/>
                <p:nvPr/>
              </p:nvSpPr>
              <p:spPr>
                <a:xfrm>
                  <a:off x="4634693" y="5148036"/>
                  <a:ext cx="21269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63" extrusionOk="0">
                      <a:moveTo>
                        <a:pt x="546" y="6798"/>
                      </a:moveTo>
                      <a:lnTo>
                        <a:pt x="9381" y="11942"/>
                      </a:lnTo>
                      <a:cubicBezTo>
                        <a:pt x="10283" y="12371"/>
                        <a:pt x="11330" y="12371"/>
                        <a:pt x="12232" y="11942"/>
                      </a:cubicBezTo>
                      <a:lnTo>
                        <a:pt x="20592" y="7084"/>
                      </a:lnTo>
                      <a:cubicBezTo>
                        <a:pt x="21447" y="6608"/>
                        <a:pt x="21542" y="5846"/>
                        <a:pt x="20592" y="5465"/>
                      </a:cubicBezTo>
                      <a:lnTo>
                        <a:pt x="11757" y="322"/>
                      </a:lnTo>
                      <a:cubicBezTo>
                        <a:pt x="10855" y="-107"/>
                        <a:pt x="9808" y="-107"/>
                        <a:pt x="8906" y="322"/>
                      </a:cubicBezTo>
                      <a:lnTo>
                        <a:pt x="451" y="5179"/>
                      </a:lnTo>
                      <a:cubicBezTo>
                        <a:pt x="-119" y="5656"/>
                        <a:pt x="-214" y="6417"/>
                        <a:pt x="54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4" name="Google Shape;654;p17"/>
                <p:cNvSpPr/>
                <p:nvPr/>
              </p:nvSpPr>
              <p:spPr>
                <a:xfrm>
                  <a:off x="4784985" y="5234904"/>
                  <a:ext cx="27256" cy="1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6" h="15823" extrusionOk="0">
                      <a:moveTo>
                        <a:pt x="454" y="6894"/>
                      </a:moveTo>
                      <a:lnTo>
                        <a:pt x="15369" y="15466"/>
                      </a:lnTo>
                      <a:cubicBezTo>
                        <a:pt x="16226" y="15942"/>
                        <a:pt x="17267" y="15942"/>
                        <a:pt x="18124" y="15466"/>
                      </a:cubicBezTo>
                      <a:lnTo>
                        <a:pt x="26580" y="10608"/>
                      </a:lnTo>
                      <a:cubicBezTo>
                        <a:pt x="27435" y="10132"/>
                        <a:pt x="27530" y="9370"/>
                        <a:pt x="26580" y="8989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513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5" name="Google Shape;655;p17"/>
                <p:cNvSpPr/>
                <p:nvPr/>
              </p:nvSpPr>
              <p:spPr>
                <a:xfrm>
                  <a:off x="4610064" y="5140680"/>
                  <a:ext cx="33535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35" h="17487" extrusionOk="0">
                      <a:moveTo>
                        <a:pt x="24131" y="343"/>
                      </a:moveTo>
                      <a:lnTo>
                        <a:pt x="32966" y="5487"/>
                      </a:lnTo>
                      <a:cubicBezTo>
                        <a:pt x="33726" y="5487"/>
                        <a:pt x="33726" y="6534"/>
                        <a:pt x="32966" y="6915"/>
                      </a:cubicBezTo>
                      <a:lnTo>
                        <a:pt x="24036" y="12154"/>
                      </a:lnTo>
                      <a:cubicBezTo>
                        <a:pt x="23222" y="12535"/>
                        <a:pt x="22284" y="12535"/>
                        <a:pt x="21471" y="12154"/>
                      </a:cubicBezTo>
                      <a:lnTo>
                        <a:pt x="20711" y="11678"/>
                      </a:lnTo>
                      <a:cubicBezTo>
                        <a:pt x="19963" y="11306"/>
                        <a:pt x="19083" y="11306"/>
                        <a:pt x="18336" y="11678"/>
                      </a:cubicBezTo>
                      <a:lnTo>
                        <a:pt x="8835" y="17202"/>
                      </a:lnTo>
                      <a:cubicBezTo>
                        <a:pt x="7990" y="17583"/>
                        <a:pt x="7021" y="17583"/>
                        <a:pt x="6175" y="17202"/>
                      </a:cubicBezTo>
                      <a:lnTo>
                        <a:pt x="570" y="13964"/>
                      </a:lnTo>
                      <a:cubicBezTo>
                        <a:pt x="-190" y="13487"/>
                        <a:pt x="-190" y="12821"/>
                        <a:pt x="570" y="12440"/>
                      </a:cubicBezTo>
                      <a:lnTo>
                        <a:pt x="9405" y="7296"/>
                      </a:lnTo>
                      <a:lnTo>
                        <a:pt x="11210" y="6248"/>
                      </a:lnTo>
                      <a:lnTo>
                        <a:pt x="12540" y="5487"/>
                      </a:lnTo>
                      <a:lnTo>
                        <a:pt x="13870" y="4725"/>
                      </a:lnTo>
                      <a:lnTo>
                        <a:pt x="21471" y="343"/>
                      </a:lnTo>
                      <a:cubicBezTo>
                        <a:pt x="22298" y="-114"/>
                        <a:pt x="23302" y="-114"/>
                        <a:pt x="24131" y="343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6" name="Google Shape;656;p17"/>
                <p:cNvSpPr/>
                <p:nvPr/>
              </p:nvSpPr>
              <p:spPr>
                <a:xfrm>
                  <a:off x="4754598" y="525944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7025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7" name="Google Shape;657;p17"/>
                <p:cNvSpPr/>
                <p:nvPr/>
              </p:nvSpPr>
              <p:spPr>
                <a:xfrm>
                  <a:off x="4742212" y="5252239"/>
                  <a:ext cx="2074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46" h="12299" extrusionOk="0">
                      <a:moveTo>
                        <a:pt x="0" y="6798"/>
                      </a:moveTo>
                      <a:lnTo>
                        <a:pt x="8835" y="11942"/>
                      </a:lnTo>
                      <a:cubicBezTo>
                        <a:pt x="9726" y="12418"/>
                        <a:pt x="10794" y="12418"/>
                        <a:pt x="11685" y="11942"/>
                      </a:cubicBezTo>
                      <a:lnTo>
                        <a:pt x="20141" y="7084"/>
                      </a:lnTo>
                      <a:cubicBezTo>
                        <a:pt x="20901" y="7084"/>
                        <a:pt x="20996" y="5846"/>
                        <a:pt x="20141" y="5465"/>
                      </a:cubicBezTo>
                      <a:lnTo>
                        <a:pt x="11305" y="322"/>
                      </a:lnTo>
                      <a:cubicBezTo>
                        <a:pt x="10404" y="-107"/>
                        <a:pt x="9357" y="-107"/>
                        <a:pt x="8455" y="322"/>
                      </a:cubicBezTo>
                      <a:lnTo>
                        <a:pt x="0" y="5179"/>
                      </a:lnTo>
                      <a:cubicBezTo>
                        <a:pt x="0" y="5560"/>
                        <a:pt x="0" y="6417"/>
                        <a:pt x="0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8" name="Google Shape;658;p17"/>
                <p:cNvSpPr/>
                <p:nvPr/>
              </p:nvSpPr>
              <p:spPr>
                <a:xfrm>
                  <a:off x="4729612" y="52450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9" name="Google Shape;659;p17"/>
                <p:cNvSpPr/>
                <p:nvPr/>
              </p:nvSpPr>
              <p:spPr>
                <a:xfrm>
                  <a:off x="4623423" y="5183528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9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Google Shape;660;p17"/>
                <p:cNvSpPr/>
                <p:nvPr/>
              </p:nvSpPr>
              <p:spPr>
                <a:xfrm>
                  <a:off x="4610954" y="51763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1" name="Google Shape;661;p17"/>
                <p:cNvSpPr/>
                <p:nvPr/>
              </p:nvSpPr>
              <p:spPr>
                <a:xfrm>
                  <a:off x="4598509" y="516908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2" name="Google Shape;662;p17"/>
                <p:cNvSpPr/>
                <p:nvPr/>
              </p:nvSpPr>
              <p:spPr>
                <a:xfrm>
                  <a:off x="4586039" y="516190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3" name="Google Shape;663;p17"/>
                <p:cNvSpPr/>
                <p:nvPr/>
              </p:nvSpPr>
              <p:spPr>
                <a:xfrm>
                  <a:off x="4713902" y="5236011"/>
                  <a:ext cx="2452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23" h="14108" extrusionOk="0">
                      <a:moveTo>
                        <a:pt x="570" y="6739"/>
                      </a:moveTo>
                      <a:lnTo>
                        <a:pt x="12635" y="13787"/>
                      </a:lnTo>
                      <a:cubicBezTo>
                        <a:pt x="13505" y="14216"/>
                        <a:pt x="14521" y="14216"/>
                        <a:pt x="15390" y="13787"/>
                      </a:cubicBezTo>
                      <a:lnTo>
                        <a:pt x="23846" y="8930"/>
                      </a:lnTo>
                      <a:cubicBezTo>
                        <a:pt x="24701" y="8453"/>
                        <a:pt x="24796" y="7691"/>
                        <a:pt x="23846" y="7310"/>
                      </a:cubicBezTo>
                      <a:lnTo>
                        <a:pt x="11780" y="357"/>
                      </a:lnTo>
                      <a:cubicBezTo>
                        <a:pt x="10923" y="-119"/>
                        <a:pt x="9882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596"/>
                        <a:pt x="-190" y="6358"/>
                        <a:pt x="570" y="673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4" name="Google Shape;664;p17"/>
                <p:cNvSpPr/>
                <p:nvPr/>
              </p:nvSpPr>
              <p:spPr>
                <a:xfrm>
                  <a:off x="4635943" y="5190803"/>
                  <a:ext cx="2441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3" h="14108" extrusionOk="0">
                      <a:moveTo>
                        <a:pt x="436" y="6798"/>
                      </a:moveTo>
                      <a:lnTo>
                        <a:pt x="12502" y="13752"/>
                      </a:lnTo>
                      <a:cubicBezTo>
                        <a:pt x="13393" y="14228"/>
                        <a:pt x="14461" y="14228"/>
                        <a:pt x="15352" y="13752"/>
                      </a:cubicBezTo>
                      <a:lnTo>
                        <a:pt x="23807" y="8894"/>
                      </a:lnTo>
                      <a:cubicBezTo>
                        <a:pt x="24567" y="8418"/>
                        <a:pt x="24662" y="7656"/>
                        <a:pt x="23807" y="7275"/>
                      </a:cubicBezTo>
                      <a:lnTo>
                        <a:pt x="11932" y="322"/>
                      </a:lnTo>
                      <a:cubicBezTo>
                        <a:pt x="11030" y="-107"/>
                        <a:pt x="9983" y="-107"/>
                        <a:pt x="9082" y="322"/>
                      </a:cubicBezTo>
                      <a:lnTo>
                        <a:pt x="721" y="5179"/>
                      </a:lnTo>
                      <a:cubicBezTo>
                        <a:pt x="-134" y="5656"/>
                        <a:pt x="-229" y="6418"/>
                        <a:pt x="43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5" name="Google Shape;665;p17"/>
                <p:cNvSpPr/>
                <p:nvPr/>
              </p:nvSpPr>
              <p:spPr>
                <a:xfrm>
                  <a:off x="4651601" y="5199816"/>
                  <a:ext cx="71148" cy="41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48" h="41195" extrusionOk="0">
                      <a:moveTo>
                        <a:pt x="454" y="6834"/>
                      </a:moveTo>
                      <a:lnTo>
                        <a:pt x="59260" y="40839"/>
                      </a:lnTo>
                      <a:cubicBezTo>
                        <a:pt x="60117" y="41315"/>
                        <a:pt x="61159" y="41315"/>
                        <a:pt x="62016" y="40839"/>
                      </a:cubicBezTo>
                      <a:lnTo>
                        <a:pt x="70471" y="35981"/>
                      </a:lnTo>
                      <a:cubicBezTo>
                        <a:pt x="71326" y="35505"/>
                        <a:pt x="71421" y="34742"/>
                        <a:pt x="70471" y="3436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6" name="Google Shape;666;p17"/>
                <p:cNvSpPr/>
                <p:nvPr/>
              </p:nvSpPr>
              <p:spPr>
                <a:xfrm>
                  <a:off x="4756949" y="5232713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275"/>
                      </a:lnTo>
                      <a:cubicBezTo>
                        <a:pt x="-106" y="6036"/>
                        <a:pt x="-201" y="6036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7" name="Google Shape;667;p17"/>
                <p:cNvSpPr/>
                <p:nvPr/>
              </p:nvSpPr>
              <p:spPr>
                <a:xfrm>
                  <a:off x="4744433" y="5225534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8" name="Google Shape;668;p17"/>
                <p:cNvSpPr/>
                <p:nvPr/>
              </p:nvSpPr>
              <p:spPr>
                <a:xfrm>
                  <a:off x="4732035" y="5218330"/>
                  <a:ext cx="21424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4" h="12263" extrusionOk="0">
                      <a:moveTo>
                        <a:pt x="677" y="6798"/>
                      </a:moveTo>
                      <a:lnTo>
                        <a:pt x="9513" y="11942"/>
                      </a:lnTo>
                      <a:cubicBezTo>
                        <a:pt x="10414" y="12371"/>
                        <a:pt x="11461" y="12371"/>
                        <a:pt x="12363" y="11942"/>
                      </a:cubicBezTo>
                      <a:lnTo>
                        <a:pt x="20818" y="7084"/>
                      </a:lnTo>
                      <a:cubicBezTo>
                        <a:pt x="21578" y="6608"/>
                        <a:pt x="21673" y="5846"/>
                        <a:pt x="20818" y="5465"/>
                      </a:cubicBezTo>
                      <a:lnTo>
                        <a:pt x="11983" y="322"/>
                      </a:lnTo>
                      <a:cubicBezTo>
                        <a:pt x="11081" y="-107"/>
                        <a:pt x="10034" y="-107"/>
                        <a:pt x="9133" y="322"/>
                      </a:cubicBezTo>
                      <a:lnTo>
                        <a:pt x="677" y="5179"/>
                      </a:lnTo>
                      <a:cubicBezTo>
                        <a:pt x="-178" y="5656"/>
                        <a:pt x="-273" y="6417"/>
                        <a:pt x="677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9" name="Google Shape;669;p17"/>
                <p:cNvSpPr/>
                <p:nvPr/>
              </p:nvSpPr>
              <p:spPr>
                <a:xfrm>
                  <a:off x="4719447" y="5211091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941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0" name="Google Shape;670;p17"/>
                <p:cNvSpPr/>
                <p:nvPr/>
              </p:nvSpPr>
              <p:spPr>
                <a:xfrm>
                  <a:off x="4706978" y="5203817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8"/>
                        <a:pt x="21459" y="5882"/>
                        <a:pt x="20604" y="5405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1" name="Google Shape;671;p17"/>
                <p:cNvSpPr/>
                <p:nvPr/>
              </p:nvSpPr>
              <p:spPr>
                <a:xfrm>
                  <a:off x="4694711" y="5196578"/>
                  <a:ext cx="20722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2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05" y="12406"/>
                        <a:pt x="10721" y="12406"/>
                        <a:pt x="11590" y="11978"/>
                      </a:cubicBezTo>
                      <a:lnTo>
                        <a:pt x="20046" y="7025"/>
                      </a:lnTo>
                      <a:cubicBezTo>
                        <a:pt x="20901" y="6549"/>
                        <a:pt x="20996" y="5882"/>
                        <a:pt x="20046" y="5406"/>
                      </a:cubicBezTo>
                      <a:lnTo>
                        <a:pt x="11210" y="357"/>
                      </a:lnTo>
                      <a:cubicBezTo>
                        <a:pt x="10353" y="-119"/>
                        <a:pt x="9312" y="-119"/>
                        <a:pt x="8455" y="357"/>
                      </a:cubicBezTo>
                      <a:lnTo>
                        <a:pt x="0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Google Shape;672;p17"/>
                <p:cNvSpPr/>
                <p:nvPr/>
              </p:nvSpPr>
              <p:spPr>
                <a:xfrm>
                  <a:off x="4681992" y="5189338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9"/>
                        <a:pt x="21459" y="5882"/>
                        <a:pt x="20604" y="5406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453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3" name="Google Shape;673;p17"/>
                <p:cNvSpPr/>
                <p:nvPr/>
              </p:nvSpPr>
              <p:spPr>
                <a:xfrm>
                  <a:off x="4669476" y="51821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4" name="Google Shape;674;p17"/>
                <p:cNvSpPr/>
                <p:nvPr/>
              </p:nvSpPr>
              <p:spPr>
                <a:xfrm>
                  <a:off x="4656900" y="5174765"/>
                  <a:ext cx="2131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6" h="12299" extrusionOk="0">
                      <a:moveTo>
                        <a:pt x="570" y="6834"/>
                      </a:moveTo>
                      <a:lnTo>
                        <a:pt x="9405" y="11978"/>
                      </a:lnTo>
                      <a:cubicBezTo>
                        <a:pt x="10307" y="12406"/>
                        <a:pt x="11354" y="12406"/>
                        <a:pt x="12255" y="11978"/>
                      </a:cubicBezTo>
                      <a:lnTo>
                        <a:pt x="20711" y="7120"/>
                      </a:lnTo>
                      <a:cubicBezTo>
                        <a:pt x="21471" y="7120"/>
                        <a:pt x="21566" y="5882"/>
                        <a:pt x="20711" y="5501"/>
                      </a:cubicBezTo>
                      <a:lnTo>
                        <a:pt x="11875" y="357"/>
                      </a:lnTo>
                      <a:cubicBezTo>
                        <a:pt x="10984" y="-119"/>
                        <a:pt x="9916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787"/>
                        <a:pt x="-190" y="6834"/>
                        <a:pt x="57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5" name="Google Shape;675;p17"/>
                <p:cNvSpPr/>
                <p:nvPr/>
              </p:nvSpPr>
              <p:spPr>
                <a:xfrm>
                  <a:off x="4644490" y="516765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6" name="Google Shape;676;p17"/>
                <p:cNvSpPr/>
                <p:nvPr/>
              </p:nvSpPr>
              <p:spPr>
                <a:xfrm>
                  <a:off x="4632021" y="5160418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179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7" name="Google Shape;677;p17"/>
                <p:cNvSpPr/>
                <p:nvPr/>
              </p:nvSpPr>
              <p:spPr>
                <a:xfrm>
                  <a:off x="4619504" y="5153179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59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8" name="Google Shape;678;p17"/>
                <p:cNvSpPr/>
                <p:nvPr/>
              </p:nvSpPr>
              <p:spPr>
                <a:xfrm>
                  <a:off x="4769418" y="5240428"/>
                  <a:ext cx="30663" cy="17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63" h="17728" extrusionOk="0">
                      <a:moveTo>
                        <a:pt x="535" y="6417"/>
                      </a:moveTo>
                      <a:lnTo>
                        <a:pt x="18775" y="17371"/>
                      </a:lnTo>
                      <a:cubicBezTo>
                        <a:pt x="19667" y="17847"/>
                        <a:pt x="20734" y="17847"/>
                        <a:pt x="21626" y="17371"/>
                      </a:cubicBezTo>
                      <a:lnTo>
                        <a:pt x="29986" y="12513"/>
                      </a:lnTo>
                      <a:cubicBezTo>
                        <a:pt x="30841" y="12037"/>
                        <a:pt x="30936" y="11370"/>
                        <a:pt x="29986" y="10894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275"/>
                        <a:pt x="-225" y="5941"/>
                        <a:pt x="535" y="641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9" name="Google Shape;679;p17"/>
                <p:cNvSpPr/>
                <p:nvPr/>
              </p:nvSpPr>
              <p:spPr>
                <a:xfrm>
                  <a:off x="4751035" y="5243345"/>
                  <a:ext cx="214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12299" extrusionOk="0">
                      <a:moveTo>
                        <a:pt x="677" y="6834"/>
                      </a:moveTo>
                      <a:lnTo>
                        <a:pt x="9513" y="11978"/>
                      </a:lnTo>
                      <a:cubicBezTo>
                        <a:pt x="10382" y="12406"/>
                        <a:pt x="11398" y="12406"/>
                        <a:pt x="12268" y="11978"/>
                      </a:cubicBezTo>
                      <a:lnTo>
                        <a:pt x="20723" y="7025"/>
                      </a:lnTo>
                      <a:cubicBezTo>
                        <a:pt x="21578" y="7025"/>
                        <a:pt x="21673" y="5882"/>
                        <a:pt x="20723" y="5405"/>
                      </a:cubicBezTo>
                      <a:lnTo>
                        <a:pt x="11888" y="357"/>
                      </a:lnTo>
                      <a:cubicBezTo>
                        <a:pt x="11031" y="-119"/>
                        <a:pt x="9990" y="-119"/>
                        <a:pt x="9133" y="357"/>
                      </a:cubicBezTo>
                      <a:lnTo>
                        <a:pt x="677" y="4929"/>
                      </a:lnTo>
                      <a:cubicBezTo>
                        <a:pt x="-178" y="5691"/>
                        <a:pt x="-273" y="6453"/>
                        <a:pt x="677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0" name="Google Shape;680;p17"/>
                <p:cNvSpPr/>
                <p:nvPr/>
              </p:nvSpPr>
              <p:spPr>
                <a:xfrm>
                  <a:off x="4738529" y="5236106"/>
                  <a:ext cx="212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00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025"/>
                      </a:lnTo>
                      <a:cubicBezTo>
                        <a:pt x="21354" y="6549"/>
                        <a:pt x="21449" y="5882"/>
                        <a:pt x="20594" y="5406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1" name="Google Shape;681;p17"/>
                <p:cNvSpPr/>
                <p:nvPr/>
              </p:nvSpPr>
              <p:spPr>
                <a:xfrm>
                  <a:off x="4726002" y="522886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2" name="Google Shape;682;p17"/>
                <p:cNvSpPr/>
                <p:nvPr/>
              </p:nvSpPr>
              <p:spPr>
                <a:xfrm>
                  <a:off x="4713712" y="5221628"/>
                  <a:ext cx="2078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81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37" y="12406"/>
                        <a:pt x="10784" y="12406"/>
                        <a:pt x="11685" y="11978"/>
                      </a:cubicBezTo>
                      <a:lnTo>
                        <a:pt x="20141" y="7120"/>
                      </a:lnTo>
                      <a:cubicBezTo>
                        <a:pt x="20996" y="6644"/>
                        <a:pt x="20996" y="5882"/>
                        <a:pt x="20141" y="5501"/>
                      </a:cubicBezTo>
                      <a:lnTo>
                        <a:pt x="11305" y="357"/>
                      </a:lnTo>
                      <a:cubicBezTo>
                        <a:pt x="10414" y="-119"/>
                        <a:pt x="9346" y="-119"/>
                        <a:pt x="8455" y="357"/>
                      </a:cubicBezTo>
                      <a:lnTo>
                        <a:pt x="95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3" name="Google Shape;683;p17"/>
                <p:cNvSpPr/>
                <p:nvPr/>
              </p:nvSpPr>
              <p:spPr>
                <a:xfrm>
                  <a:off x="4701016" y="52144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Google Shape;684;p17"/>
                <p:cNvSpPr/>
                <p:nvPr/>
              </p:nvSpPr>
              <p:spPr>
                <a:xfrm>
                  <a:off x="4688557" y="5207186"/>
                  <a:ext cx="2127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1" h="12299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544" y="5846"/>
                        <a:pt x="20594" y="5465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274"/>
                      </a:lnTo>
                      <a:cubicBezTo>
                        <a:pt x="-116" y="5751"/>
                        <a:pt x="-211" y="6417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5" name="Google Shape;685;p17"/>
                <p:cNvSpPr/>
                <p:nvPr/>
              </p:nvSpPr>
              <p:spPr>
                <a:xfrm>
                  <a:off x="4675924" y="5199947"/>
                  <a:ext cx="2136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4" h="12299" extrusionOk="0">
                      <a:moveTo>
                        <a:pt x="641" y="6894"/>
                      </a:moveTo>
                      <a:lnTo>
                        <a:pt x="9477" y="11942"/>
                      </a:lnTo>
                      <a:cubicBezTo>
                        <a:pt x="10368" y="12418"/>
                        <a:pt x="11435" y="12418"/>
                        <a:pt x="12327" y="11942"/>
                      </a:cubicBezTo>
                      <a:lnTo>
                        <a:pt x="20687" y="7084"/>
                      </a:lnTo>
                      <a:cubicBezTo>
                        <a:pt x="21542" y="6608"/>
                        <a:pt x="21637" y="5846"/>
                        <a:pt x="20687" y="5465"/>
                      </a:cubicBezTo>
                      <a:lnTo>
                        <a:pt x="11852" y="321"/>
                      </a:lnTo>
                      <a:cubicBezTo>
                        <a:pt x="10982" y="-107"/>
                        <a:pt x="9966" y="-107"/>
                        <a:pt x="9096" y="321"/>
                      </a:cubicBezTo>
                      <a:lnTo>
                        <a:pt x="641" y="5275"/>
                      </a:lnTo>
                      <a:cubicBezTo>
                        <a:pt x="-214" y="5751"/>
                        <a:pt x="-214" y="6417"/>
                        <a:pt x="641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6" name="Google Shape;686;p17"/>
                <p:cNvSpPr/>
                <p:nvPr/>
              </p:nvSpPr>
              <p:spPr>
                <a:xfrm>
                  <a:off x="4663585" y="519270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7" name="Google Shape;687;p17"/>
                <p:cNvSpPr/>
                <p:nvPr/>
              </p:nvSpPr>
              <p:spPr>
                <a:xfrm>
                  <a:off x="4651034" y="5185529"/>
                  <a:ext cx="21269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99" extrusionOk="0">
                      <a:moveTo>
                        <a:pt x="546" y="6834"/>
                      </a:moveTo>
                      <a:lnTo>
                        <a:pt x="9381" y="11978"/>
                      </a:lnTo>
                      <a:cubicBezTo>
                        <a:pt x="10283" y="12406"/>
                        <a:pt x="11330" y="12406"/>
                        <a:pt x="12232" y="11978"/>
                      </a:cubicBezTo>
                      <a:lnTo>
                        <a:pt x="20592" y="7120"/>
                      </a:lnTo>
                      <a:cubicBezTo>
                        <a:pt x="21447" y="6644"/>
                        <a:pt x="21542" y="5882"/>
                        <a:pt x="20592" y="5501"/>
                      </a:cubicBezTo>
                      <a:lnTo>
                        <a:pt x="11757" y="357"/>
                      </a:lnTo>
                      <a:cubicBezTo>
                        <a:pt x="10865" y="-119"/>
                        <a:pt x="9798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596"/>
                        <a:pt x="-214" y="6358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Google Shape;688;p17"/>
                <p:cNvSpPr/>
                <p:nvPr/>
              </p:nvSpPr>
              <p:spPr>
                <a:xfrm>
                  <a:off x="4638600" y="517832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40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9" name="Google Shape;689;p17"/>
                <p:cNvSpPr/>
                <p:nvPr/>
              </p:nvSpPr>
              <p:spPr>
                <a:xfrm>
                  <a:off x="4626083" y="5171051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8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0" name="Google Shape;690;p17"/>
                <p:cNvSpPr/>
                <p:nvPr/>
              </p:nvSpPr>
              <p:spPr>
                <a:xfrm>
                  <a:off x="4598129" y="5154858"/>
                  <a:ext cx="36743" cy="21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3" h="21252" extrusionOk="0">
                      <a:moveTo>
                        <a:pt x="535" y="6834"/>
                      </a:moveTo>
                      <a:lnTo>
                        <a:pt x="24856" y="20931"/>
                      </a:lnTo>
                      <a:cubicBezTo>
                        <a:pt x="25725" y="21360"/>
                        <a:pt x="26741" y="21360"/>
                        <a:pt x="27611" y="20931"/>
                      </a:cubicBezTo>
                      <a:lnTo>
                        <a:pt x="36066" y="15978"/>
                      </a:lnTo>
                      <a:cubicBezTo>
                        <a:pt x="36921" y="15502"/>
                        <a:pt x="37016" y="14835"/>
                        <a:pt x="36066" y="14359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1" name="Google Shape;691;p17"/>
                <p:cNvSpPr/>
                <p:nvPr/>
              </p:nvSpPr>
              <p:spPr>
                <a:xfrm>
                  <a:off x="4763493" y="5250906"/>
                  <a:ext cx="24428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28" h="14204" extrusionOk="0">
                      <a:moveTo>
                        <a:pt x="475" y="6894"/>
                      </a:moveTo>
                      <a:lnTo>
                        <a:pt x="12540" y="13847"/>
                      </a:lnTo>
                      <a:cubicBezTo>
                        <a:pt x="13431" y="14323"/>
                        <a:pt x="14499" y="14323"/>
                        <a:pt x="15390" y="13847"/>
                      </a:cubicBezTo>
                      <a:lnTo>
                        <a:pt x="23751" y="8989"/>
                      </a:lnTo>
                      <a:cubicBezTo>
                        <a:pt x="24606" y="8513"/>
                        <a:pt x="24701" y="7751"/>
                        <a:pt x="23751" y="7370"/>
                      </a:cubicBezTo>
                      <a:lnTo>
                        <a:pt x="11685" y="321"/>
                      </a:lnTo>
                      <a:cubicBezTo>
                        <a:pt x="10784" y="-107"/>
                        <a:pt x="9737" y="-107"/>
                        <a:pt x="8835" y="321"/>
                      </a:cubicBezTo>
                      <a:lnTo>
                        <a:pt x="380" y="5179"/>
                      </a:lnTo>
                      <a:cubicBezTo>
                        <a:pt x="-95" y="5370"/>
                        <a:pt x="-190" y="6132"/>
                        <a:pt x="47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2" name="Google Shape;692;p17"/>
              <p:cNvGrpSpPr/>
              <p:nvPr/>
            </p:nvGrpSpPr>
            <p:grpSpPr>
              <a:xfrm>
                <a:off x="4655095" y="4952197"/>
                <a:ext cx="207390" cy="280361"/>
                <a:chOff x="4655095" y="4952197"/>
                <a:chExt cx="207390" cy="280361"/>
              </a:xfrm>
            </p:grpSpPr>
            <p:grpSp>
              <p:nvGrpSpPr>
                <p:cNvPr id="693" name="Google Shape;693;p17"/>
                <p:cNvGrpSpPr/>
                <p:nvPr/>
              </p:nvGrpSpPr>
              <p:grpSpPr>
                <a:xfrm>
                  <a:off x="4655095" y="4952197"/>
                  <a:ext cx="207390" cy="280361"/>
                  <a:chOff x="4655095" y="4952197"/>
                  <a:chExt cx="207390" cy="280361"/>
                </a:xfrm>
              </p:grpSpPr>
              <p:sp>
                <p:nvSpPr>
                  <p:cNvPr id="694" name="Google Shape;694;p17"/>
                  <p:cNvSpPr/>
                  <p:nvPr/>
                </p:nvSpPr>
                <p:spPr>
                  <a:xfrm>
                    <a:off x="4655095" y="4952197"/>
                    <a:ext cx="207390" cy="2803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390" h="280361" extrusionOk="0">
                        <a:moveTo>
                          <a:pt x="200455" y="280361"/>
                        </a:moveTo>
                        <a:lnTo>
                          <a:pt x="200455" y="280361"/>
                        </a:lnTo>
                        <a:lnTo>
                          <a:pt x="0" y="164251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4734" y="110530"/>
                          <a:pt x="207375" y="115102"/>
                          <a:pt x="207391" y="120055"/>
                        </a:cubicBezTo>
                        <a:lnTo>
                          <a:pt x="207391" y="268360"/>
                        </a:lnTo>
                        <a:cubicBezTo>
                          <a:pt x="206156" y="275980"/>
                          <a:pt x="204731" y="277885"/>
                          <a:pt x="200455" y="280361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5" name="Google Shape;695;p17"/>
                  <p:cNvSpPr/>
                  <p:nvPr/>
                </p:nvSpPr>
                <p:spPr>
                  <a:xfrm>
                    <a:off x="4655095" y="4952197"/>
                    <a:ext cx="205775" cy="12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775" h="127104" extrusionOk="0">
                        <a:moveTo>
                          <a:pt x="182120" y="127104"/>
                        </a:moveTo>
                        <a:lnTo>
                          <a:pt x="0" y="11470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2698" y="109330"/>
                          <a:pt x="204541" y="111216"/>
                          <a:pt x="205776" y="113483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6" name="Google Shape;696;p17"/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7" name="Google Shape;697;p17"/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8" name="Google Shape;698;p17"/>
                  <p:cNvSpPr/>
                  <p:nvPr/>
                </p:nvSpPr>
                <p:spPr>
                  <a:xfrm>
                    <a:off x="4655095" y="5110733"/>
                    <a:ext cx="200455" cy="121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121824" extrusionOk="0">
                        <a:moveTo>
                          <a:pt x="200455" y="121825"/>
                        </a:moveTo>
                        <a:lnTo>
                          <a:pt x="200455" y="116014"/>
                        </a:lnTo>
                        <a:lnTo>
                          <a:pt x="0" y="0"/>
                        </a:lnTo>
                        <a:lnTo>
                          <a:pt x="0" y="5715"/>
                        </a:lnTo>
                        <a:lnTo>
                          <a:pt x="200455" y="121825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99" name="Google Shape;699;p17"/>
                <p:cNvSpPr/>
                <p:nvPr/>
              </p:nvSpPr>
              <p:spPr>
                <a:xfrm>
                  <a:off x="4660320" y="4963096"/>
                  <a:ext cx="2375" cy="144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5" h="144970" extrusionOk="0">
                      <a:moveTo>
                        <a:pt x="0" y="144971"/>
                      </a:moveTo>
                      <a:lnTo>
                        <a:pt x="0" y="0"/>
                      </a:lnTo>
                      <a:lnTo>
                        <a:pt x="2375" y="1429"/>
                      </a:lnTo>
                      <a:lnTo>
                        <a:pt x="2375" y="143732"/>
                      </a:lnTo>
                      <a:lnTo>
                        <a:pt x="0" y="1449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0" name="Google Shape;700;p17"/>
                <p:cNvSpPr/>
                <p:nvPr/>
              </p:nvSpPr>
              <p:spPr>
                <a:xfrm>
                  <a:off x="4662695" y="4964525"/>
                  <a:ext cx="186490" cy="249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490" h="249936" extrusionOk="0">
                      <a:moveTo>
                        <a:pt x="0" y="0"/>
                      </a:moveTo>
                      <a:lnTo>
                        <a:pt x="0" y="142304"/>
                      </a:lnTo>
                      <a:lnTo>
                        <a:pt x="186490" y="249936"/>
                      </a:lnTo>
                      <a:lnTo>
                        <a:pt x="186490" y="107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1" name="Google Shape;701;p17"/>
                <p:cNvSpPr/>
                <p:nvPr/>
              </p:nvSpPr>
              <p:spPr>
                <a:xfrm>
                  <a:off x="4660320" y="5106828"/>
                  <a:ext cx="188865" cy="110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65" h="110490" extrusionOk="0">
                      <a:moveTo>
                        <a:pt x="0" y="1238"/>
                      </a:moveTo>
                      <a:lnTo>
                        <a:pt x="188865" y="110490"/>
                      </a:lnTo>
                      <a:lnTo>
                        <a:pt x="188865" y="107633"/>
                      </a:lnTo>
                      <a:lnTo>
                        <a:pt x="2375" y="0"/>
                      </a:lnTo>
                      <a:lnTo>
                        <a:pt x="0" y="1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702" name="Google Shape;702;p17"/>
            <p:cNvSpPr/>
            <p:nvPr/>
          </p:nvSpPr>
          <p:spPr>
            <a:xfrm>
              <a:off x="2270876" y="3943763"/>
              <a:ext cx="260754" cy="432930"/>
            </a:xfrm>
            <a:custGeom>
              <a:avLst/>
              <a:gdLst/>
              <a:ahLst/>
              <a:cxnLst/>
              <a:rect l="l" t="t" r="r" b="b"/>
              <a:pathLst>
                <a:path w="260754" h="432930" extrusionOk="0">
                  <a:moveTo>
                    <a:pt x="89949" y="4025"/>
                  </a:moveTo>
                  <a:cubicBezTo>
                    <a:pt x="85198" y="15931"/>
                    <a:pt x="97264" y="30504"/>
                    <a:pt x="129565" y="40696"/>
                  </a:cubicBezTo>
                  <a:cubicBezTo>
                    <a:pt x="161866" y="50888"/>
                    <a:pt x="164811" y="37839"/>
                    <a:pt x="164811" y="37839"/>
                  </a:cubicBezTo>
                  <a:cubicBezTo>
                    <a:pt x="186348" y="47478"/>
                    <a:pt x="207342" y="58289"/>
                    <a:pt x="227702" y="70224"/>
                  </a:cubicBezTo>
                  <a:cubicBezTo>
                    <a:pt x="246703" y="83844"/>
                    <a:pt x="255633" y="123183"/>
                    <a:pt x="258293" y="189667"/>
                  </a:cubicBezTo>
                  <a:cubicBezTo>
                    <a:pt x="261333" y="266534"/>
                    <a:pt x="261523" y="380167"/>
                    <a:pt x="259053" y="400265"/>
                  </a:cubicBezTo>
                  <a:cubicBezTo>
                    <a:pt x="259053" y="400265"/>
                    <a:pt x="222762" y="436460"/>
                    <a:pt x="176401" y="432650"/>
                  </a:cubicBezTo>
                  <a:cubicBezTo>
                    <a:pt x="130040" y="428840"/>
                    <a:pt x="51948" y="387692"/>
                    <a:pt x="32947" y="355878"/>
                  </a:cubicBezTo>
                  <a:cubicBezTo>
                    <a:pt x="33517" y="288441"/>
                    <a:pt x="41307" y="277488"/>
                    <a:pt x="30477" y="238626"/>
                  </a:cubicBezTo>
                  <a:cubicBezTo>
                    <a:pt x="5586" y="149757"/>
                    <a:pt x="-7524" y="113372"/>
                    <a:pt x="4541" y="54317"/>
                  </a:cubicBezTo>
                  <a:cubicBezTo>
                    <a:pt x="14517" y="5644"/>
                    <a:pt x="28482" y="-452"/>
                    <a:pt x="47672" y="24"/>
                  </a:cubicBezTo>
                  <a:cubicBezTo>
                    <a:pt x="61825" y="605"/>
                    <a:pt x="75937" y="1939"/>
                    <a:pt x="89949" y="40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17"/>
            <p:cNvSpPr/>
            <p:nvPr/>
          </p:nvSpPr>
          <p:spPr>
            <a:xfrm>
              <a:off x="2458935" y="4016678"/>
              <a:ext cx="330765" cy="258321"/>
            </a:xfrm>
            <a:custGeom>
              <a:avLst/>
              <a:gdLst/>
              <a:ahLst/>
              <a:cxnLst/>
              <a:rect l="l" t="t" r="r" b="b"/>
              <a:pathLst>
                <a:path w="330765" h="258321" extrusionOk="0">
                  <a:moveTo>
                    <a:pt x="146521" y="199144"/>
                  </a:moveTo>
                  <a:cubicBezTo>
                    <a:pt x="108520" y="208669"/>
                    <a:pt x="99495" y="184666"/>
                    <a:pt x="94460" y="164759"/>
                  </a:cubicBezTo>
                  <a:cubicBezTo>
                    <a:pt x="82394" y="116467"/>
                    <a:pt x="75459" y="72938"/>
                    <a:pt x="66814" y="45506"/>
                  </a:cubicBezTo>
                  <a:cubicBezTo>
                    <a:pt x="56174" y="13216"/>
                    <a:pt x="45058" y="8073"/>
                    <a:pt x="29383" y="1786"/>
                  </a:cubicBezTo>
                  <a:cubicBezTo>
                    <a:pt x="11047" y="-5643"/>
                    <a:pt x="-4818" y="9977"/>
                    <a:pt x="1357" y="51031"/>
                  </a:cubicBezTo>
                  <a:cubicBezTo>
                    <a:pt x="8834" y="98770"/>
                    <a:pt x="20501" y="145747"/>
                    <a:pt x="36223" y="191429"/>
                  </a:cubicBezTo>
                  <a:cubicBezTo>
                    <a:pt x="40973" y="206478"/>
                    <a:pt x="51614" y="233148"/>
                    <a:pt x="67479" y="246102"/>
                  </a:cubicBezTo>
                  <a:cubicBezTo>
                    <a:pt x="87144" y="262009"/>
                    <a:pt x="116690" y="261342"/>
                    <a:pt x="161437" y="250103"/>
                  </a:cubicBezTo>
                  <a:cubicBezTo>
                    <a:pt x="180437" y="245340"/>
                    <a:pt x="201528" y="233910"/>
                    <a:pt x="237439" y="217051"/>
                  </a:cubicBezTo>
                  <a:cubicBezTo>
                    <a:pt x="246939" y="212479"/>
                    <a:pt x="254634" y="209526"/>
                    <a:pt x="273255" y="200763"/>
                  </a:cubicBezTo>
                  <a:cubicBezTo>
                    <a:pt x="291856" y="192334"/>
                    <a:pt x="308153" y="179523"/>
                    <a:pt x="320756" y="163425"/>
                  </a:cubicBezTo>
                  <a:cubicBezTo>
                    <a:pt x="330256" y="149328"/>
                    <a:pt x="331776" y="142661"/>
                    <a:pt x="330256" y="139423"/>
                  </a:cubicBezTo>
                  <a:cubicBezTo>
                    <a:pt x="328736" y="136184"/>
                    <a:pt x="323321" y="136279"/>
                    <a:pt x="318096" y="142185"/>
                  </a:cubicBezTo>
                  <a:cubicBezTo>
                    <a:pt x="310637" y="152300"/>
                    <a:pt x="301357" y="160920"/>
                    <a:pt x="290735" y="167616"/>
                  </a:cubicBezTo>
                  <a:cubicBezTo>
                    <a:pt x="290735" y="167616"/>
                    <a:pt x="302800" y="155139"/>
                    <a:pt x="309261" y="147042"/>
                  </a:cubicBezTo>
                  <a:cubicBezTo>
                    <a:pt x="315140" y="139908"/>
                    <a:pt x="320001" y="131993"/>
                    <a:pt x="323701" y="123516"/>
                  </a:cubicBezTo>
                  <a:cubicBezTo>
                    <a:pt x="327121" y="115229"/>
                    <a:pt x="319996" y="103989"/>
                    <a:pt x="314201" y="109895"/>
                  </a:cubicBezTo>
                  <a:cubicBezTo>
                    <a:pt x="308406" y="115800"/>
                    <a:pt x="306221" y="121801"/>
                    <a:pt x="296340" y="133612"/>
                  </a:cubicBezTo>
                  <a:cubicBezTo>
                    <a:pt x="291172" y="139918"/>
                    <a:pt x="285271" y="145576"/>
                    <a:pt x="278765" y="150471"/>
                  </a:cubicBezTo>
                  <a:cubicBezTo>
                    <a:pt x="284870" y="142194"/>
                    <a:pt x="290302" y="133431"/>
                    <a:pt x="295010" y="124277"/>
                  </a:cubicBezTo>
                  <a:cubicBezTo>
                    <a:pt x="299192" y="117096"/>
                    <a:pt x="301237" y="108866"/>
                    <a:pt x="300900" y="100560"/>
                  </a:cubicBezTo>
                  <a:cubicBezTo>
                    <a:pt x="300900" y="96274"/>
                    <a:pt x="294535" y="91035"/>
                    <a:pt x="288835" y="99322"/>
                  </a:cubicBezTo>
                  <a:cubicBezTo>
                    <a:pt x="283306" y="110552"/>
                    <a:pt x="276448" y="121077"/>
                    <a:pt x="268409" y="130659"/>
                  </a:cubicBezTo>
                  <a:cubicBezTo>
                    <a:pt x="259669" y="139708"/>
                    <a:pt x="252354" y="144852"/>
                    <a:pt x="252069" y="142375"/>
                  </a:cubicBezTo>
                  <a:cubicBezTo>
                    <a:pt x="251784" y="139899"/>
                    <a:pt x="257389" y="134946"/>
                    <a:pt x="260429" y="124373"/>
                  </a:cubicBezTo>
                  <a:cubicBezTo>
                    <a:pt x="263469" y="113800"/>
                    <a:pt x="260429" y="102656"/>
                    <a:pt x="254634" y="101513"/>
                  </a:cubicBezTo>
                  <a:cubicBezTo>
                    <a:pt x="248839" y="100370"/>
                    <a:pt x="249979" y="100560"/>
                    <a:pt x="245134" y="110466"/>
                  </a:cubicBezTo>
                  <a:cubicBezTo>
                    <a:pt x="238797" y="120601"/>
                    <a:pt x="233117" y="131126"/>
                    <a:pt x="228128" y="141994"/>
                  </a:cubicBezTo>
                  <a:cubicBezTo>
                    <a:pt x="225144" y="152138"/>
                    <a:pt x="219767" y="161416"/>
                    <a:pt x="212453" y="169045"/>
                  </a:cubicBezTo>
                  <a:cubicBezTo>
                    <a:pt x="203428" y="178951"/>
                    <a:pt x="182717" y="190000"/>
                    <a:pt x="146521" y="19914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17"/>
            <p:cNvSpPr/>
            <p:nvPr/>
          </p:nvSpPr>
          <p:spPr>
            <a:xfrm>
              <a:off x="2447141" y="4011203"/>
              <a:ext cx="100743" cy="148055"/>
            </a:xfrm>
            <a:custGeom>
              <a:avLst/>
              <a:gdLst/>
              <a:ahLst/>
              <a:cxnLst/>
              <a:rect l="l" t="t" r="r" b="b"/>
              <a:pathLst>
                <a:path w="100743" h="148055" extrusionOk="0">
                  <a:moveTo>
                    <a:pt x="27117" y="689"/>
                  </a:moveTo>
                  <a:cubicBezTo>
                    <a:pt x="52482" y="-3121"/>
                    <a:pt x="70438" y="8404"/>
                    <a:pt x="81743" y="46981"/>
                  </a:cubicBezTo>
                  <a:cubicBezTo>
                    <a:pt x="93049" y="85557"/>
                    <a:pt x="100744" y="117370"/>
                    <a:pt x="100744" y="117370"/>
                  </a:cubicBezTo>
                  <a:cubicBezTo>
                    <a:pt x="90684" y="132001"/>
                    <a:pt x="75423" y="142231"/>
                    <a:pt x="58088" y="145945"/>
                  </a:cubicBezTo>
                  <a:cubicBezTo>
                    <a:pt x="27687" y="153375"/>
                    <a:pt x="16761" y="138801"/>
                    <a:pt x="16761" y="138801"/>
                  </a:cubicBezTo>
                  <a:cubicBezTo>
                    <a:pt x="16761" y="138801"/>
                    <a:pt x="8306" y="98320"/>
                    <a:pt x="3081" y="70793"/>
                  </a:cubicBezTo>
                  <a:cubicBezTo>
                    <a:pt x="-2144" y="43266"/>
                    <a:pt x="-4329" y="5356"/>
                    <a:pt x="27117" y="68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17"/>
            <p:cNvSpPr/>
            <p:nvPr/>
          </p:nvSpPr>
          <p:spPr>
            <a:xfrm>
              <a:off x="2331622" y="3739152"/>
              <a:ext cx="164429" cy="181621"/>
            </a:xfrm>
            <a:custGeom>
              <a:avLst/>
              <a:gdLst/>
              <a:ahLst/>
              <a:cxnLst/>
              <a:rect l="l" t="t" r="r" b="b"/>
              <a:pathLst>
                <a:path w="164429" h="181621" extrusionOk="0">
                  <a:moveTo>
                    <a:pt x="155175" y="75001"/>
                  </a:moveTo>
                  <a:cubicBezTo>
                    <a:pt x="155175" y="75001"/>
                    <a:pt x="195362" y="13755"/>
                    <a:pt x="108244" y="1277"/>
                  </a:cubicBezTo>
                  <a:cubicBezTo>
                    <a:pt x="45447" y="-7771"/>
                    <a:pt x="5166" y="32710"/>
                    <a:pt x="511" y="76620"/>
                  </a:cubicBezTo>
                  <a:cubicBezTo>
                    <a:pt x="-3954" y="118530"/>
                    <a:pt x="21792" y="162345"/>
                    <a:pt x="40412" y="179300"/>
                  </a:cubicBezTo>
                  <a:cubicBezTo>
                    <a:pt x="58682" y="183929"/>
                    <a:pt x="78014" y="181586"/>
                    <a:pt x="94659" y="172727"/>
                  </a:cubicBezTo>
                  <a:cubicBezTo>
                    <a:pt x="95657" y="161326"/>
                    <a:pt x="96038" y="149877"/>
                    <a:pt x="95799" y="138437"/>
                  </a:cubicBezTo>
                  <a:cubicBezTo>
                    <a:pt x="95799" y="138437"/>
                    <a:pt x="65208" y="73858"/>
                    <a:pt x="155175" y="7500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7"/>
            <p:cNvSpPr/>
            <p:nvPr/>
          </p:nvSpPr>
          <p:spPr>
            <a:xfrm>
              <a:off x="2515394" y="4404988"/>
              <a:ext cx="145638" cy="201549"/>
            </a:xfrm>
            <a:custGeom>
              <a:avLst/>
              <a:gdLst/>
              <a:ahLst/>
              <a:cxnLst/>
              <a:rect l="l" t="t" r="r" b="b"/>
              <a:pathLst>
                <a:path w="145638" h="201549" extrusionOk="0">
                  <a:moveTo>
                    <a:pt x="145639" y="183928"/>
                  </a:moveTo>
                  <a:lnTo>
                    <a:pt x="145639" y="0"/>
                  </a:lnTo>
                  <a:lnTo>
                    <a:pt x="0" y="85249"/>
                  </a:lnTo>
                  <a:lnTo>
                    <a:pt x="56052" y="201549"/>
                  </a:lnTo>
                  <a:lnTo>
                    <a:pt x="145639" y="183928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17"/>
            <p:cNvSpPr/>
            <p:nvPr/>
          </p:nvSpPr>
          <p:spPr>
            <a:xfrm>
              <a:off x="2565555" y="4383081"/>
              <a:ext cx="95477" cy="55816"/>
            </a:xfrm>
            <a:custGeom>
              <a:avLst/>
              <a:gdLst/>
              <a:ahLst/>
              <a:cxnLst/>
              <a:rect l="l" t="t" r="r" b="b"/>
              <a:pathLst>
                <a:path w="95477" h="55816" extrusionOk="0">
                  <a:moveTo>
                    <a:pt x="0" y="32480"/>
                  </a:moveTo>
                  <a:lnTo>
                    <a:pt x="55862" y="0"/>
                  </a:lnTo>
                  <a:lnTo>
                    <a:pt x="95478" y="22860"/>
                  </a:lnTo>
                  <a:lnTo>
                    <a:pt x="37526" y="55816"/>
                  </a:lnTo>
                  <a:lnTo>
                    <a:pt x="0" y="32480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17"/>
            <p:cNvSpPr/>
            <p:nvPr/>
          </p:nvSpPr>
          <p:spPr>
            <a:xfrm>
              <a:off x="4383145" y="3435820"/>
              <a:ext cx="77712" cy="44958"/>
            </a:xfrm>
            <a:custGeom>
              <a:avLst/>
              <a:gdLst/>
              <a:ahLst/>
              <a:cxnLst/>
              <a:rect l="l" t="t" r="r" b="b"/>
              <a:pathLst>
                <a:path w="77712" h="44958" extrusionOk="0">
                  <a:moveTo>
                    <a:pt x="77712" y="22479"/>
                  </a:moveTo>
                  <a:cubicBezTo>
                    <a:pt x="77712" y="34894"/>
                    <a:pt x="60316" y="44958"/>
                    <a:pt x="38856" y="44958"/>
                  </a:cubicBezTo>
                  <a:cubicBezTo>
                    <a:pt x="17396" y="44958"/>
                    <a:pt x="0" y="34894"/>
                    <a:pt x="0" y="22479"/>
                  </a:cubicBezTo>
                  <a:cubicBezTo>
                    <a:pt x="0" y="10064"/>
                    <a:pt x="17397" y="0"/>
                    <a:pt x="38856" y="0"/>
                  </a:cubicBezTo>
                  <a:cubicBezTo>
                    <a:pt x="60316" y="0"/>
                    <a:pt x="77712" y="10064"/>
                    <a:pt x="77712" y="22479"/>
                  </a:cubicBez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17"/>
            <p:cNvSpPr/>
            <p:nvPr/>
          </p:nvSpPr>
          <p:spPr>
            <a:xfrm flipH="1">
              <a:off x="4682927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17"/>
            <p:cNvSpPr/>
            <p:nvPr/>
          </p:nvSpPr>
          <p:spPr>
            <a:xfrm rot="10800000">
              <a:off x="6022844" y="4502970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17"/>
            <p:cNvSpPr/>
            <p:nvPr/>
          </p:nvSpPr>
          <p:spPr>
            <a:xfrm flipH="1">
              <a:off x="6190049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17"/>
            <p:cNvSpPr/>
            <p:nvPr/>
          </p:nvSpPr>
          <p:spPr>
            <a:xfrm flipH="1">
              <a:off x="6403900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17"/>
            <p:cNvSpPr/>
            <p:nvPr/>
          </p:nvSpPr>
          <p:spPr>
            <a:xfrm flipH="1">
              <a:off x="6190049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17"/>
            <p:cNvSpPr/>
            <p:nvPr/>
          </p:nvSpPr>
          <p:spPr>
            <a:xfrm>
              <a:off x="6351541" y="3874743"/>
              <a:ext cx="217302" cy="317702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17"/>
            <p:cNvSpPr/>
            <p:nvPr/>
          </p:nvSpPr>
          <p:spPr>
            <a:xfrm>
              <a:off x="6368017" y="3871983"/>
              <a:ext cx="104086" cy="12826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17"/>
            <p:cNvSpPr/>
            <p:nvPr/>
          </p:nvSpPr>
          <p:spPr>
            <a:xfrm>
              <a:off x="6388363" y="4011215"/>
              <a:ext cx="128390" cy="143694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17"/>
            <p:cNvSpPr/>
            <p:nvPr/>
          </p:nvSpPr>
          <p:spPr>
            <a:xfrm>
              <a:off x="6169126" y="4068541"/>
              <a:ext cx="242294" cy="344916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7"/>
            <p:cNvSpPr/>
            <p:nvPr/>
          </p:nvSpPr>
          <p:spPr>
            <a:xfrm>
              <a:off x="6350989" y="4058254"/>
              <a:ext cx="187162" cy="246878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7"/>
            <p:cNvSpPr/>
            <p:nvPr/>
          </p:nvSpPr>
          <p:spPr>
            <a:xfrm>
              <a:off x="6384325" y="3881810"/>
              <a:ext cx="137686" cy="169616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7"/>
            <p:cNvSpPr/>
            <p:nvPr/>
          </p:nvSpPr>
          <p:spPr>
            <a:xfrm>
              <a:off x="6389913" y="3881145"/>
              <a:ext cx="138230" cy="130098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7"/>
            <p:cNvSpPr/>
            <p:nvPr/>
          </p:nvSpPr>
          <p:spPr>
            <a:xfrm>
              <a:off x="6223986" y="4735273"/>
              <a:ext cx="108702" cy="82916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7"/>
            <p:cNvSpPr/>
            <p:nvPr/>
          </p:nvSpPr>
          <p:spPr>
            <a:xfrm>
              <a:off x="6224466" y="4761723"/>
              <a:ext cx="108209" cy="56495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7"/>
            <p:cNvSpPr/>
            <p:nvPr/>
          </p:nvSpPr>
          <p:spPr>
            <a:xfrm>
              <a:off x="6169601" y="4699543"/>
              <a:ext cx="99502" cy="77082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7"/>
            <p:cNvSpPr/>
            <p:nvPr/>
          </p:nvSpPr>
          <p:spPr>
            <a:xfrm>
              <a:off x="6170058" y="4724979"/>
              <a:ext cx="99108" cy="51736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7"/>
            <p:cNvSpPr/>
            <p:nvPr/>
          </p:nvSpPr>
          <p:spPr>
            <a:xfrm>
              <a:off x="6206498" y="4301929"/>
              <a:ext cx="236938" cy="40866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7"/>
            <p:cNvSpPr/>
            <p:nvPr/>
          </p:nvSpPr>
          <p:spPr>
            <a:xfrm>
              <a:off x="6271102" y="4302737"/>
              <a:ext cx="235887" cy="442489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7"/>
            <p:cNvSpPr/>
            <p:nvPr/>
          </p:nvSpPr>
          <p:spPr>
            <a:xfrm>
              <a:off x="6183254" y="4274877"/>
              <a:ext cx="352749" cy="324700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7"/>
            <p:cNvSpPr/>
            <p:nvPr/>
          </p:nvSpPr>
          <p:spPr>
            <a:xfrm>
              <a:off x="6466820" y="4083042"/>
              <a:ext cx="122590" cy="42978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17"/>
            <p:cNvSpPr/>
            <p:nvPr/>
          </p:nvSpPr>
          <p:spPr>
            <a:xfrm>
              <a:off x="6490841" y="4077626"/>
              <a:ext cx="74124" cy="94270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7"/>
            <p:cNvSpPr/>
            <p:nvPr/>
          </p:nvSpPr>
          <p:spPr>
            <a:xfrm>
              <a:off x="6345497" y="4058119"/>
              <a:ext cx="63405" cy="6657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31" name="Google Shape;731;p17"/>
            <p:cNvGrpSpPr/>
            <p:nvPr/>
          </p:nvGrpSpPr>
          <p:grpSpPr>
            <a:xfrm>
              <a:off x="6161836" y="4215479"/>
              <a:ext cx="350682" cy="265782"/>
              <a:chOff x="6621095" y="1452181"/>
              <a:chExt cx="330894" cy="250785"/>
            </a:xfrm>
          </p:grpSpPr>
          <p:sp>
            <p:nvSpPr>
              <p:cNvPr id="732" name="Google Shape;732;p17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7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17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17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17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5" name="Google Shape;405;p15">
            <a:extLst>
              <a:ext uri="{FF2B5EF4-FFF2-40B4-BE49-F238E27FC236}">
                <a16:creationId xmlns:a16="http://schemas.microsoft.com/office/drawing/2014/main" id="{93D23EF5-AAA2-4E2F-8911-4DF4D7E0EF91}"/>
              </a:ext>
            </a:extLst>
          </p:cNvPr>
          <p:cNvSpPr txBox="1">
            <a:spLocks/>
          </p:cNvSpPr>
          <p:nvPr/>
        </p:nvSpPr>
        <p:spPr>
          <a:xfrm>
            <a:off x="580958" y="3833717"/>
            <a:ext cx="46767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2000" b="1" dirty="0"/>
              <a:t>Total de pessoas: 1.201</a:t>
            </a:r>
            <a:br>
              <a:rPr lang="pt-BR" sz="2000" b="1" dirty="0"/>
            </a:br>
            <a:r>
              <a:rPr lang="pt-BR" sz="2000" b="1" dirty="0"/>
              <a:t>Total de visitas: 1.885</a:t>
            </a:r>
          </a:p>
          <a:p>
            <a:pPr>
              <a:lnSpc>
                <a:spcPct val="100000"/>
              </a:lnSpc>
            </a:pPr>
            <a:r>
              <a:rPr lang="pt-BR" sz="2000" b="1" dirty="0"/>
              <a:t>Total de eventos: 14.229</a:t>
            </a:r>
          </a:p>
          <a:p>
            <a:endParaRPr lang="pt-BR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8"/>
          <p:cNvSpPr txBox="1">
            <a:spLocks noGrp="1"/>
          </p:cNvSpPr>
          <p:nvPr>
            <p:ph type="ctrTitle" idx="4294967295"/>
          </p:nvPr>
        </p:nvSpPr>
        <p:spPr>
          <a:xfrm>
            <a:off x="685800" y="333374"/>
            <a:ext cx="3867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1"/>
                </a:solidFill>
              </a:rPr>
              <a:t>Visualizações de páginas</a:t>
            </a:r>
            <a:endParaRPr sz="4000" dirty="0">
              <a:solidFill>
                <a:schemeClr val="accent1"/>
              </a:solidFill>
            </a:endParaRPr>
          </a:p>
        </p:txBody>
      </p:sp>
      <p:sp>
        <p:nvSpPr>
          <p:cNvPr id="743" name="Google Shape;743;p18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744" name="Google Shape;744;p18"/>
          <p:cNvGrpSpPr/>
          <p:nvPr/>
        </p:nvGrpSpPr>
        <p:grpSpPr>
          <a:xfrm>
            <a:off x="5038937" y="624256"/>
            <a:ext cx="3428994" cy="3803332"/>
            <a:chOff x="2152750" y="190500"/>
            <a:chExt cx="4293756" cy="4762499"/>
          </a:xfrm>
        </p:grpSpPr>
        <p:sp>
          <p:nvSpPr>
            <p:cNvPr id="745" name="Google Shape;745;p18"/>
            <p:cNvSpPr/>
            <p:nvPr/>
          </p:nvSpPr>
          <p:spPr>
            <a:xfrm>
              <a:off x="2152750" y="2957607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2" y="218980"/>
                  </a:moveTo>
                  <a:cubicBezTo>
                    <a:pt x="756692" y="339919"/>
                    <a:pt x="587300" y="437959"/>
                    <a:pt x="378346" y="437959"/>
                  </a:cubicBezTo>
                  <a:cubicBezTo>
                    <a:pt x="169391" y="437959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2" y="98041"/>
                    <a:pt x="756692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2318956" y="3109336"/>
              <a:ext cx="225716" cy="175248"/>
            </a:xfrm>
            <a:custGeom>
              <a:avLst/>
              <a:gdLst/>
              <a:ahLst/>
              <a:cxnLst/>
              <a:rect l="l" t="t" r="r" b="b"/>
              <a:pathLst>
                <a:path w="225716" h="175248" extrusionOk="0">
                  <a:moveTo>
                    <a:pt x="18072" y="5"/>
                  </a:moveTo>
                  <a:cubicBezTo>
                    <a:pt x="45158" y="22103"/>
                    <a:pt x="85074" y="1910"/>
                    <a:pt x="87070" y="3910"/>
                  </a:cubicBezTo>
                  <a:cubicBezTo>
                    <a:pt x="118886" y="33494"/>
                    <a:pt x="152260" y="61346"/>
                    <a:pt x="187050" y="87349"/>
                  </a:cubicBezTo>
                  <a:cubicBezTo>
                    <a:pt x="203871" y="100684"/>
                    <a:pt x="230197" y="118400"/>
                    <a:pt x="225065" y="144023"/>
                  </a:cubicBezTo>
                  <a:cubicBezTo>
                    <a:pt x="216511" y="189742"/>
                    <a:pt x="143522" y="175646"/>
                    <a:pt x="115961" y="161644"/>
                  </a:cubicBezTo>
                  <a:cubicBezTo>
                    <a:pt x="88400" y="147642"/>
                    <a:pt x="65876" y="124496"/>
                    <a:pt x="39931" y="108304"/>
                  </a:cubicBezTo>
                  <a:cubicBezTo>
                    <a:pt x="20924" y="96683"/>
                    <a:pt x="2961" y="90682"/>
                    <a:pt x="110" y="67156"/>
                  </a:cubicBezTo>
                  <a:cubicBezTo>
                    <a:pt x="-1410" y="52964"/>
                    <a:pt x="13225" y="-567"/>
                    <a:pt x="1807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2319304" y="3166967"/>
              <a:ext cx="224715" cy="117585"/>
            </a:xfrm>
            <a:custGeom>
              <a:avLst/>
              <a:gdLst/>
              <a:ahLst/>
              <a:cxnLst/>
              <a:rect l="l" t="t" r="r" b="b"/>
              <a:pathLst>
                <a:path w="224715" h="117585" extrusionOk="0">
                  <a:moveTo>
                    <a:pt x="427" y="0"/>
                  </a:moveTo>
                  <a:cubicBezTo>
                    <a:pt x="3943" y="22574"/>
                    <a:pt x="22000" y="28575"/>
                    <a:pt x="40533" y="40291"/>
                  </a:cubicBezTo>
                  <a:cubicBezTo>
                    <a:pt x="66953" y="56769"/>
                    <a:pt x="90332" y="80582"/>
                    <a:pt x="117893" y="94583"/>
                  </a:cubicBezTo>
                  <a:cubicBezTo>
                    <a:pt x="143364" y="107442"/>
                    <a:pt x="206849" y="120301"/>
                    <a:pt x="224716" y="87630"/>
                  </a:cubicBezTo>
                  <a:cubicBezTo>
                    <a:pt x="215212" y="131731"/>
                    <a:pt x="143269" y="117920"/>
                    <a:pt x="115993" y="104013"/>
                  </a:cubicBezTo>
                  <a:cubicBezTo>
                    <a:pt x="88717" y="90107"/>
                    <a:pt x="65908" y="66866"/>
                    <a:pt x="39962" y="50673"/>
                  </a:cubicBezTo>
                  <a:cubicBezTo>
                    <a:pt x="20955" y="39053"/>
                    <a:pt x="2993" y="33052"/>
                    <a:pt x="142" y="9525"/>
                  </a:cubicBezTo>
                  <a:cubicBezTo>
                    <a:pt x="-117" y="6353"/>
                    <a:pt x="-21" y="3153"/>
                    <a:pt x="42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2550431" y="3021675"/>
              <a:ext cx="225586" cy="168802"/>
            </a:xfrm>
            <a:custGeom>
              <a:avLst/>
              <a:gdLst/>
              <a:ahLst/>
              <a:cxnLst/>
              <a:rect l="l" t="t" r="r" b="b"/>
              <a:pathLst>
                <a:path w="225586" h="168802" extrusionOk="0">
                  <a:moveTo>
                    <a:pt x="21626" y="130"/>
                  </a:moveTo>
                  <a:cubicBezTo>
                    <a:pt x="48617" y="22228"/>
                    <a:pt x="96040" y="-1965"/>
                    <a:pt x="97656" y="130"/>
                  </a:cubicBezTo>
                  <a:cubicBezTo>
                    <a:pt x="125867" y="28715"/>
                    <a:pt x="155661" y="55680"/>
                    <a:pt x="186897" y="80902"/>
                  </a:cubicBezTo>
                  <a:cubicBezTo>
                    <a:pt x="203813" y="94237"/>
                    <a:pt x="230139" y="111954"/>
                    <a:pt x="224912" y="137576"/>
                  </a:cubicBezTo>
                  <a:cubicBezTo>
                    <a:pt x="216358" y="183296"/>
                    <a:pt x="143369" y="169199"/>
                    <a:pt x="115808" y="155197"/>
                  </a:cubicBezTo>
                  <a:cubicBezTo>
                    <a:pt x="88247" y="141196"/>
                    <a:pt x="65723" y="118050"/>
                    <a:pt x="39778" y="101857"/>
                  </a:cubicBezTo>
                  <a:cubicBezTo>
                    <a:pt x="20770" y="90237"/>
                    <a:pt x="2903" y="84236"/>
                    <a:pt x="52" y="60709"/>
                  </a:cubicBezTo>
                  <a:cubicBezTo>
                    <a:pt x="-1088" y="46517"/>
                    <a:pt x="16779" y="-441"/>
                    <a:pt x="21626" y="13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18"/>
            <p:cNvSpPr/>
            <p:nvPr/>
          </p:nvSpPr>
          <p:spPr>
            <a:xfrm>
              <a:off x="2551534" y="3076575"/>
              <a:ext cx="224758" cy="117584"/>
            </a:xfrm>
            <a:custGeom>
              <a:avLst/>
              <a:gdLst/>
              <a:ahLst/>
              <a:cxnLst/>
              <a:rect l="l" t="t" r="r" b="b"/>
              <a:pathLst>
                <a:path w="224758" h="117584" extrusionOk="0">
                  <a:moveTo>
                    <a:pt x="375" y="0"/>
                  </a:moveTo>
                  <a:cubicBezTo>
                    <a:pt x="3986" y="22574"/>
                    <a:pt x="22043" y="28575"/>
                    <a:pt x="40481" y="40291"/>
                  </a:cubicBezTo>
                  <a:cubicBezTo>
                    <a:pt x="66996" y="56769"/>
                    <a:pt x="90375" y="80581"/>
                    <a:pt x="117841" y="94583"/>
                  </a:cubicBezTo>
                  <a:cubicBezTo>
                    <a:pt x="143312" y="107442"/>
                    <a:pt x="206892" y="120301"/>
                    <a:pt x="224759" y="87630"/>
                  </a:cubicBezTo>
                  <a:cubicBezTo>
                    <a:pt x="215255" y="131731"/>
                    <a:pt x="143217" y="117920"/>
                    <a:pt x="115941" y="104013"/>
                  </a:cubicBezTo>
                  <a:cubicBezTo>
                    <a:pt x="88665" y="90106"/>
                    <a:pt x="65951" y="66865"/>
                    <a:pt x="39910" y="50673"/>
                  </a:cubicBezTo>
                  <a:cubicBezTo>
                    <a:pt x="21378" y="39053"/>
                    <a:pt x="3036" y="33052"/>
                    <a:pt x="185" y="9525"/>
                  </a:cubicBezTo>
                  <a:cubicBezTo>
                    <a:pt x="-114" y="6353"/>
                    <a:pt x="-50" y="3153"/>
                    <a:pt x="37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2330724" y="2010537"/>
              <a:ext cx="387976" cy="1115665"/>
            </a:xfrm>
            <a:custGeom>
              <a:avLst/>
              <a:gdLst/>
              <a:ahLst/>
              <a:cxnLst/>
              <a:rect l="l" t="t" r="r" b="b"/>
              <a:pathLst>
                <a:path w="387976" h="1115665" extrusionOk="0">
                  <a:moveTo>
                    <a:pt x="4689" y="96964"/>
                  </a:moveTo>
                  <a:cubicBezTo>
                    <a:pt x="6019" y="138017"/>
                    <a:pt x="18754" y="316039"/>
                    <a:pt x="24456" y="410623"/>
                  </a:cubicBezTo>
                  <a:cubicBezTo>
                    <a:pt x="30159" y="505206"/>
                    <a:pt x="31489" y="620173"/>
                    <a:pt x="31489" y="620173"/>
                  </a:cubicBezTo>
                  <a:cubicBezTo>
                    <a:pt x="31489" y="620173"/>
                    <a:pt x="15238" y="688943"/>
                    <a:pt x="4689" y="769715"/>
                  </a:cubicBezTo>
                  <a:cubicBezTo>
                    <a:pt x="-5861" y="850487"/>
                    <a:pt x="4689" y="1105472"/>
                    <a:pt x="4689" y="1105472"/>
                  </a:cubicBezTo>
                  <a:cubicBezTo>
                    <a:pt x="25827" y="1119064"/>
                    <a:pt x="52928" y="1119064"/>
                    <a:pt x="74066" y="1105472"/>
                  </a:cubicBezTo>
                  <a:cubicBezTo>
                    <a:pt x="74066" y="1105472"/>
                    <a:pt x="117403" y="901446"/>
                    <a:pt x="137456" y="809530"/>
                  </a:cubicBezTo>
                  <a:cubicBezTo>
                    <a:pt x="157509" y="717614"/>
                    <a:pt x="161026" y="664559"/>
                    <a:pt x="171480" y="607600"/>
                  </a:cubicBezTo>
                  <a:cubicBezTo>
                    <a:pt x="184025" y="538639"/>
                    <a:pt x="211206" y="217075"/>
                    <a:pt x="211206" y="217075"/>
                  </a:cubicBezTo>
                  <a:lnTo>
                    <a:pt x="222040" y="217742"/>
                  </a:lnTo>
                  <a:lnTo>
                    <a:pt x="250551" y="580930"/>
                  </a:lnTo>
                  <a:cubicBezTo>
                    <a:pt x="241642" y="607685"/>
                    <a:pt x="235526" y="635299"/>
                    <a:pt x="232304" y="663321"/>
                  </a:cubicBezTo>
                  <a:cubicBezTo>
                    <a:pt x="224416" y="722471"/>
                    <a:pt x="240573" y="1020127"/>
                    <a:pt x="240573" y="1020127"/>
                  </a:cubicBezTo>
                  <a:cubicBezTo>
                    <a:pt x="264164" y="1033272"/>
                    <a:pt x="293106" y="1032091"/>
                    <a:pt x="315557" y="1017079"/>
                  </a:cubicBezTo>
                  <a:cubicBezTo>
                    <a:pt x="315557" y="1017079"/>
                    <a:pt x="387976" y="622840"/>
                    <a:pt x="387976" y="562832"/>
                  </a:cubicBezTo>
                  <a:cubicBezTo>
                    <a:pt x="387976" y="523208"/>
                    <a:pt x="381229" y="0"/>
                    <a:pt x="3812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2382705" y="1314450"/>
              <a:ext cx="248692" cy="242377"/>
            </a:xfrm>
            <a:custGeom>
              <a:avLst/>
              <a:gdLst/>
              <a:ahLst/>
              <a:cxnLst/>
              <a:rect l="l" t="t" r="r" b="b"/>
              <a:pathLst>
                <a:path w="248692" h="242377" extrusionOk="0">
                  <a:moveTo>
                    <a:pt x="50881" y="0"/>
                  </a:moveTo>
                  <a:cubicBezTo>
                    <a:pt x="50881" y="0"/>
                    <a:pt x="55538" y="89440"/>
                    <a:pt x="53542" y="97346"/>
                  </a:cubicBezTo>
                  <a:cubicBezTo>
                    <a:pt x="51546" y="105251"/>
                    <a:pt x="12486" y="131540"/>
                    <a:pt x="1176" y="140970"/>
                  </a:cubicBezTo>
                  <a:cubicBezTo>
                    <a:pt x="-10133" y="150400"/>
                    <a:pt x="62951" y="222599"/>
                    <a:pt x="98400" y="238887"/>
                  </a:cubicBezTo>
                  <a:cubicBezTo>
                    <a:pt x="133849" y="255175"/>
                    <a:pt x="246564" y="212217"/>
                    <a:pt x="248560" y="156782"/>
                  </a:cubicBezTo>
                  <a:cubicBezTo>
                    <a:pt x="250556" y="101346"/>
                    <a:pt x="229552" y="54769"/>
                    <a:pt x="211970" y="52006"/>
                  </a:cubicBezTo>
                  <a:cubicBezTo>
                    <a:pt x="194388" y="49244"/>
                    <a:pt x="50881" y="0"/>
                    <a:pt x="50881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2671394" y="1371981"/>
              <a:ext cx="353519" cy="695039"/>
            </a:xfrm>
            <a:custGeom>
              <a:avLst/>
              <a:gdLst/>
              <a:ahLst/>
              <a:cxnLst/>
              <a:rect l="l" t="t" r="r" b="b"/>
              <a:pathLst>
                <a:path w="353519" h="695039" extrusionOk="0">
                  <a:moveTo>
                    <a:pt x="6725" y="108394"/>
                  </a:moveTo>
                  <a:cubicBezTo>
                    <a:pt x="11952" y="68961"/>
                    <a:pt x="-13993" y="31432"/>
                    <a:pt x="11192" y="0"/>
                  </a:cubicBezTo>
                  <a:cubicBezTo>
                    <a:pt x="99292" y="86582"/>
                    <a:pt x="88077" y="315754"/>
                    <a:pt x="108130" y="462344"/>
                  </a:cubicBezTo>
                  <a:cubicBezTo>
                    <a:pt x="173516" y="530924"/>
                    <a:pt x="305049" y="598456"/>
                    <a:pt x="342114" y="614744"/>
                  </a:cubicBezTo>
                  <a:cubicBezTo>
                    <a:pt x="348861" y="617791"/>
                    <a:pt x="354659" y="621030"/>
                    <a:pt x="353328" y="628364"/>
                  </a:cubicBezTo>
                  <a:cubicBezTo>
                    <a:pt x="348006" y="656939"/>
                    <a:pt x="339738" y="667798"/>
                    <a:pt x="322726" y="695039"/>
                  </a:cubicBezTo>
                  <a:cubicBezTo>
                    <a:pt x="235671" y="657415"/>
                    <a:pt x="172946" y="635794"/>
                    <a:pt x="64223" y="532257"/>
                  </a:cubicBezTo>
                  <a:cubicBezTo>
                    <a:pt x="53909" y="521094"/>
                    <a:pt x="44680" y="508978"/>
                    <a:pt x="36662" y="496062"/>
                  </a:cubicBezTo>
                  <a:cubicBezTo>
                    <a:pt x="5584" y="403479"/>
                    <a:pt x="-2209" y="176498"/>
                    <a:pt x="6725" y="1083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2315965" y="1348763"/>
              <a:ext cx="403432" cy="814679"/>
            </a:xfrm>
            <a:custGeom>
              <a:avLst/>
              <a:gdLst/>
              <a:ahLst/>
              <a:cxnLst/>
              <a:rect l="l" t="t" r="r" b="b"/>
              <a:pathLst>
                <a:path w="403432" h="814679" extrusionOk="0">
                  <a:moveTo>
                    <a:pt x="107642" y="78462"/>
                  </a:moveTo>
                  <a:cubicBezTo>
                    <a:pt x="107642" y="78462"/>
                    <a:pt x="172458" y="175236"/>
                    <a:pt x="262839" y="184761"/>
                  </a:cubicBezTo>
                  <a:cubicBezTo>
                    <a:pt x="291351" y="156186"/>
                    <a:pt x="293917" y="56364"/>
                    <a:pt x="254476" y="24360"/>
                  </a:cubicBezTo>
                  <a:cubicBezTo>
                    <a:pt x="254476" y="24360"/>
                    <a:pt x="290780" y="-4977"/>
                    <a:pt x="315585" y="738"/>
                  </a:cubicBezTo>
                  <a:cubicBezTo>
                    <a:pt x="342222" y="16921"/>
                    <a:pt x="362057" y="42286"/>
                    <a:pt x="371373" y="72081"/>
                  </a:cubicBezTo>
                  <a:cubicBezTo>
                    <a:pt x="394367" y="138651"/>
                    <a:pt x="405154" y="208831"/>
                    <a:pt x="403210" y="279249"/>
                  </a:cubicBezTo>
                  <a:cubicBezTo>
                    <a:pt x="401690" y="374499"/>
                    <a:pt x="403210" y="664250"/>
                    <a:pt x="403210" y="664250"/>
                  </a:cubicBezTo>
                  <a:cubicBezTo>
                    <a:pt x="403210" y="664250"/>
                    <a:pt x="390570" y="725591"/>
                    <a:pt x="308838" y="771216"/>
                  </a:cubicBezTo>
                  <a:cubicBezTo>
                    <a:pt x="227105" y="816840"/>
                    <a:pt x="166281" y="821317"/>
                    <a:pt x="110874" y="808363"/>
                  </a:cubicBezTo>
                  <a:cubicBezTo>
                    <a:pt x="65065" y="797695"/>
                    <a:pt x="27240" y="781503"/>
                    <a:pt x="11559" y="748260"/>
                  </a:cubicBezTo>
                  <a:cubicBezTo>
                    <a:pt x="15646" y="681585"/>
                    <a:pt x="45298" y="508040"/>
                    <a:pt x="34178" y="424410"/>
                  </a:cubicBezTo>
                  <a:cubicBezTo>
                    <a:pt x="23059" y="340781"/>
                    <a:pt x="5667" y="278202"/>
                    <a:pt x="915" y="210574"/>
                  </a:cubicBezTo>
                  <a:cubicBezTo>
                    <a:pt x="-3837" y="142947"/>
                    <a:pt x="9848" y="143899"/>
                    <a:pt x="43682" y="120182"/>
                  </a:cubicBezTo>
                  <a:cubicBezTo>
                    <a:pt x="63986" y="104770"/>
                    <a:pt x="85361" y="90826"/>
                    <a:pt x="107642" y="7846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2373403" y="1062776"/>
              <a:ext cx="268166" cy="327122"/>
            </a:xfrm>
            <a:custGeom>
              <a:avLst/>
              <a:gdLst/>
              <a:ahLst/>
              <a:cxnLst/>
              <a:rect l="l" t="t" r="r" b="b"/>
              <a:pathLst>
                <a:path w="268166" h="327122" extrusionOk="0">
                  <a:moveTo>
                    <a:pt x="262234" y="118324"/>
                  </a:moveTo>
                  <a:lnTo>
                    <a:pt x="262234" y="118324"/>
                  </a:lnTo>
                  <a:cubicBezTo>
                    <a:pt x="251590" y="48886"/>
                    <a:pt x="201695" y="-3787"/>
                    <a:pt x="130227" y="214"/>
                  </a:cubicBezTo>
                  <a:cubicBezTo>
                    <a:pt x="54204" y="4462"/>
                    <a:pt x="-3996" y="69658"/>
                    <a:pt x="215" y="145851"/>
                  </a:cubicBezTo>
                  <a:cubicBezTo>
                    <a:pt x="2583" y="188590"/>
                    <a:pt x="24775" y="227747"/>
                    <a:pt x="60184" y="251674"/>
                  </a:cubicBezTo>
                  <a:cubicBezTo>
                    <a:pt x="62685" y="262208"/>
                    <a:pt x="66417" y="272400"/>
                    <a:pt x="71303" y="282058"/>
                  </a:cubicBezTo>
                  <a:cubicBezTo>
                    <a:pt x="96488" y="311681"/>
                    <a:pt x="172994" y="329683"/>
                    <a:pt x="194852" y="326826"/>
                  </a:cubicBezTo>
                  <a:cubicBezTo>
                    <a:pt x="223364" y="322825"/>
                    <a:pt x="238380" y="311014"/>
                    <a:pt x="251875" y="280153"/>
                  </a:cubicBezTo>
                  <a:cubicBezTo>
                    <a:pt x="275540" y="225385"/>
                    <a:pt x="268127" y="152518"/>
                    <a:pt x="262234" y="11832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2348404" y="1033740"/>
              <a:ext cx="282986" cy="280709"/>
            </a:xfrm>
            <a:custGeom>
              <a:avLst/>
              <a:gdLst/>
              <a:ahLst/>
              <a:cxnLst/>
              <a:rect l="l" t="t" r="r" b="b"/>
              <a:pathLst>
                <a:path w="282986" h="280709" extrusionOk="0">
                  <a:moveTo>
                    <a:pt x="85182" y="280709"/>
                  </a:moveTo>
                  <a:lnTo>
                    <a:pt x="85182" y="280709"/>
                  </a:lnTo>
                  <a:lnTo>
                    <a:pt x="91740" y="220130"/>
                  </a:lnTo>
                  <a:cubicBezTo>
                    <a:pt x="91740" y="220130"/>
                    <a:pt x="41940" y="91733"/>
                    <a:pt x="159122" y="116403"/>
                  </a:cubicBezTo>
                  <a:cubicBezTo>
                    <a:pt x="236102" y="132595"/>
                    <a:pt x="255490" y="139644"/>
                    <a:pt x="278964" y="87828"/>
                  </a:cubicBezTo>
                  <a:cubicBezTo>
                    <a:pt x="302439" y="36012"/>
                    <a:pt x="219661" y="-10565"/>
                    <a:pt x="121487" y="2103"/>
                  </a:cubicBezTo>
                  <a:cubicBezTo>
                    <a:pt x="51379" y="9511"/>
                    <a:pt x="-1397" y="69481"/>
                    <a:pt x="28" y="140120"/>
                  </a:cubicBezTo>
                  <a:cubicBezTo>
                    <a:pt x="2594" y="178506"/>
                    <a:pt x="12763" y="255658"/>
                    <a:pt x="85182" y="280709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8"/>
            <p:cNvSpPr/>
            <p:nvPr/>
          </p:nvSpPr>
          <p:spPr>
            <a:xfrm>
              <a:off x="2295460" y="1509426"/>
              <a:ext cx="362138" cy="623316"/>
            </a:xfrm>
            <a:custGeom>
              <a:avLst/>
              <a:gdLst/>
              <a:ahLst/>
              <a:cxnLst/>
              <a:rect l="l" t="t" r="r" b="b"/>
              <a:pathLst>
                <a:path w="362138" h="623316" extrusionOk="0">
                  <a:moveTo>
                    <a:pt x="1462" y="9525"/>
                  </a:moveTo>
                  <a:cubicBezTo>
                    <a:pt x="35295" y="0"/>
                    <a:pt x="9540" y="7906"/>
                    <a:pt x="35295" y="0"/>
                  </a:cubicBezTo>
                  <a:cubicBezTo>
                    <a:pt x="123395" y="86678"/>
                    <a:pt x="112466" y="235077"/>
                    <a:pt x="132424" y="381762"/>
                  </a:cubicBezTo>
                  <a:cubicBezTo>
                    <a:pt x="181083" y="462343"/>
                    <a:pt x="361655" y="571595"/>
                    <a:pt x="361655" y="571595"/>
                  </a:cubicBezTo>
                  <a:cubicBezTo>
                    <a:pt x="363936" y="587216"/>
                    <a:pt x="358424" y="591788"/>
                    <a:pt x="338941" y="623316"/>
                  </a:cubicBezTo>
                  <a:cubicBezTo>
                    <a:pt x="251982" y="585692"/>
                    <a:pt x="179088" y="553212"/>
                    <a:pt x="70364" y="449771"/>
                  </a:cubicBezTo>
                  <a:cubicBezTo>
                    <a:pt x="66088" y="445675"/>
                    <a:pt x="59815" y="444627"/>
                    <a:pt x="58009" y="439007"/>
                  </a:cubicBezTo>
                  <a:cubicBezTo>
                    <a:pt x="26932" y="345376"/>
                    <a:pt x="-7567" y="77724"/>
                    <a:pt x="1462" y="9525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8"/>
            <p:cNvSpPr/>
            <p:nvPr/>
          </p:nvSpPr>
          <p:spPr>
            <a:xfrm>
              <a:off x="2681160" y="1699641"/>
              <a:ext cx="419212" cy="565118"/>
            </a:xfrm>
            <a:custGeom>
              <a:avLst/>
              <a:gdLst/>
              <a:ahLst/>
              <a:cxnLst/>
              <a:rect l="l" t="t" r="r" b="b"/>
              <a:pathLst>
                <a:path w="419212" h="565118" extrusionOk="0">
                  <a:moveTo>
                    <a:pt x="419212" y="0"/>
                  </a:moveTo>
                  <a:lnTo>
                    <a:pt x="287965" y="449771"/>
                  </a:lnTo>
                  <a:lnTo>
                    <a:pt x="0" y="565118"/>
                  </a:lnTo>
                  <a:lnTo>
                    <a:pt x="105017" y="126968"/>
                  </a:lnTo>
                  <a:lnTo>
                    <a:pt x="41921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8"/>
            <p:cNvSpPr/>
            <p:nvPr/>
          </p:nvSpPr>
          <p:spPr>
            <a:xfrm>
              <a:off x="2608827" y="2053875"/>
              <a:ext cx="212446" cy="104783"/>
            </a:xfrm>
            <a:custGeom>
              <a:avLst/>
              <a:gdLst/>
              <a:ahLst/>
              <a:cxnLst/>
              <a:rect l="l" t="t" r="r" b="b"/>
              <a:pathLst>
                <a:path w="212446" h="104783" extrusionOk="0">
                  <a:moveTo>
                    <a:pt x="2861" y="30194"/>
                  </a:moveTo>
                  <a:cubicBezTo>
                    <a:pt x="7137" y="14859"/>
                    <a:pt x="18257" y="18669"/>
                    <a:pt x="30707" y="22479"/>
                  </a:cubicBezTo>
                  <a:cubicBezTo>
                    <a:pt x="44209" y="27956"/>
                    <a:pt x="59041" y="29251"/>
                    <a:pt x="73284" y="26194"/>
                  </a:cubicBezTo>
                  <a:cubicBezTo>
                    <a:pt x="85164" y="22479"/>
                    <a:pt x="93717" y="12287"/>
                    <a:pt x="103791" y="5525"/>
                  </a:cubicBezTo>
                  <a:cubicBezTo>
                    <a:pt x="109552" y="2086"/>
                    <a:pt x="116096" y="181"/>
                    <a:pt x="122799" y="0"/>
                  </a:cubicBezTo>
                  <a:cubicBezTo>
                    <a:pt x="122228" y="3905"/>
                    <a:pt x="116241" y="26765"/>
                    <a:pt x="116241" y="26765"/>
                  </a:cubicBezTo>
                  <a:cubicBezTo>
                    <a:pt x="116241" y="26765"/>
                    <a:pt x="179346" y="27432"/>
                    <a:pt x="185809" y="26098"/>
                  </a:cubicBezTo>
                  <a:cubicBezTo>
                    <a:pt x="191634" y="25308"/>
                    <a:pt x="196997" y="29394"/>
                    <a:pt x="197789" y="35233"/>
                  </a:cubicBezTo>
                  <a:cubicBezTo>
                    <a:pt x="198199" y="38252"/>
                    <a:pt x="197297" y="41310"/>
                    <a:pt x="195312" y="43625"/>
                  </a:cubicBezTo>
                  <a:lnTo>
                    <a:pt x="199589" y="42958"/>
                  </a:lnTo>
                  <a:cubicBezTo>
                    <a:pt x="212514" y="40100"/>
                    <a:pt x="218027" y="59912"/>
                    <a:pt x="205006" y="62865"/>
                  </a:cubicBezTo>
                  <a:cubicBezTo>
                    <a:pt x="201585" y="63627"/>
                    <a:pt x="198069" y="64008"/>
                    <a:pt x="194457" y="64484"/>
                  </a:cubicBezTo>
                  <a:cubicBezTo>
                    <a:pt x="202915" y="67723"/>
                    <a:pt x="205006" y="81725"/>
                    <a:pt x="194457" y="83534"/>
                  </a:cubicBezTo>
                  <a:lnTo>
                    <a:pt x="191226" y="84106"/>
                  </a:lnTo>
                  <a:cubicBezTo>
                    <a:pt x="189741" y="84668"/>
                    <a:pt x="188151" y="84896"/>
                    <a:pt x="186569" y="84772"/>
                  </a:cubicBezTo>
                  <a:lnTo>
                    <a:pt x="184573" y="84772"/>
                  </a:lnTo>
                  <a:cubicBezTo>
                    <a:pt x="185790" y="90916"/>
                    <a:pt x="181809" y="96879"/>
                    <a:pt x="175683" y="98098"/>
                  </a:cubicBezTo>
                  <a:cubicBezTo>
                    <a:pt x="175480" y="98136"/>
                    <a:pt x="175275" y="98174"/>
                    <a:pt x="175069" y="98203"/>
                  </a:cubicBezTo>
                  <a:cubicBezTo>
                    <a:pt x="144277" y="102298"/>
                    <a:pt x="99039" y="114586"/>
                    <a:pt x="71098" y="89154"/>
                  </a:cubicBezTo>
                  <a:cubicBezTo>
                    <a:pt x="51763" y="87239"/>
                    <a:pt x="32878" y="82124"/>
                    <a:pt x="15216" y="74009"/>
                  </a:cubicBezTo>
                  <a:cubicBezTo>
                    <a:pt x="-1796" y="65913"/>
                    <a:pt x="-2271" y="48577"/>
                    <a:pt x="2861" y="301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8"/>
            <p:cNvSpPr/>
            <p:nvPr/>
          </p:nvSpPr>
          <p:spPr>
            <a:xfrm>
              <a:off x="2916099" y="1987646"/>
              <a:ext cx="131568" cy="109091"/>
            </a:xfrm>
            <a:custGeom>
              <a:avLst/>
              <a:gdLst/>
              <a:ahLst/>
              <a:cxnLst/>
              <a:rect l="l" t="t" r="r" b="b"/>
              <a:pathLst>
                <a:path w="131568" h="109091" extrusionOk="0">
                  <a:moveTo>
                    <a:pt x="10639" y="59657"/>
                  </a:moveTo>
                  <a:lnTo>
                    <a:pt x="14916" y="59657"/>
                  </a:lnTo>
                  <a:cubicBezTo>
                    <a:pt x="10289" y="56028"/>
                    <a:pt x="9476" y="49322"/>
                    <a:pt x="13102" y="44683"/>
                  </a:cubicBezTo>
                  <a:cubicBezTo>
                    <a:pt x="14995" y="42255"/>
                    <a:pt x="17838" y="40778"/>
                    <a:pt x="20903" y="40607"/>
                  </a:cubicBezTo>
                  <a:cubicBezTo>
                    <a:pt x="27556" y="40607"/>
                    <a:pt x="92467" y="26986"/>
                    <a:pt x="92467" y="26986"/>
                  </a:cubicBezTo>
                  <a:lnTo>
                    <a:pt x="100260" y="221"/>
                  </a:lnTo>
                  <a:cubicBezTo>
                    <a:pt x="100260" y="-1303"/>
                    <a:pt x="111569" y="5555"/>
                    <a:pt x="111950" y="5840"/>
                  </a:cubicBezTo>
                  <a:cubicBezTo>
                    <a:pt x="123082" y="13146"/>
                    <a:pt x="130288" y="25138"/>
                    <a:pt x="131527" y="38416"/>
                  </a:cubicBezTo>
                  <a:cubicBezTo>
                    <a:pt x="132163" y="57028"/>
                    <a:pt x="125315" y="75116"/>
                    <a:pt x="112520" y="88613"/>
                  </a:cubicBezTo>
                  <a:cubicBezTo>
                    <a:pt x="100854" y="100414"/>
                    <a:pt x="85087" y="107244"/>
                    <a:pt x="68517" y="107663"/>
                  </a:cubicBezTo>
                  <a:cubicBezTo>
                    <a:pt x="60629" y="108139"/>
                    <a:pt x="53026" y="108520"/>
                    <a:pt x="46279" y="109092"/>
                  </a:cubicBezTo>
                  <a:cubicBezTo>
                    <a:pt x="40033" y="109092"/>
                    <a:pt x="34969" y="104015"/>
                    <a:pt x="34969" y="97757"/>
                  </a:cubicBezTo>
                  <a:cubicBezTo>
                    <a:pt x="34969" y="97728"/>
                    <a:pt x="34969" y="97690"/>
                    <a:pt x="34969" y="97661"/>
                  </a:cubicBezTo>
                  <a:lnTo>
                    <a:pt x="32973" y="97661"/>
                  </a:lnTo>
                  <a:cubicBezTo>
                    <a:pt x="31442" y="98023"/>
                    <a:pt x="29847" y="98023"/>
                    <a:pt x="28316" y="97661"/>
                  </a:cubicBezTo>
                  <a:lnTo>
                    <a:pt x="24990" y="97661"/>
                  </a:lnTo>
                  <a:cubicBezTo>
                    <a:pt x="13966" y="97661"/>
                    <a:pt x="13110" y="83946"/>
                    <a:pt x="20618" y="78611"/>
                  </a:cubicBezTo>
                  <a:cubicBezTo>
                    <a:pt x="17102" y="78611"/>
                    <a:pt x="13490" y="79278"/>
                    <a:pt x="9974" y="79278"/>
                  </a:cubicBezTo>
                  <a:cubicBezTo>
                    <a:pt x="-3806" y="80135"/>
                    <a:pt x="-3046" y="59561"/>
                    <a:pt x="10639" y="59657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8"/>
            <p:cNvSpPr/>
            <p:nvPr/>
          </p:nvSpPr>
          <p:spPr>
            <a:xfrm>
              <a:off x="2631550" y="1349025"/>
              <a:ext cx="130391" cy="190023"/>
            </a:xfrm>
            <a:custGeom>
              <a:avLst/>
              <a:gdLst/>
              <a:ahLst/>
              <a:cxnLst/>
              <a:rect l="l" t="t" r="r" b="b"/>
              <a:pathLst>
                <a:path w="130391" h="190023" extrusionOk="0">
                  <a:moveTo>
                    <a:pt x="83348" y="190024"/>
                  </a:moveTo>
                  <a:cubicBezTo>
                    <a:pt x="83348" y="190024"/>
                    <a:pt x="116611" y="188309"/>
                    <a:pt x="130392" y="168878"/>
                  </a:cubicBezTo>
                  <a:cubicBezTo>
                    <a:pt x="127826" y="135636"/>
                    <a:pt x="85344" y="9430"/>
                    <a:pt x="0" y="0"/>
                  </a:cubicBezTo>
                  <a:cubicBezTo>
                    <a:pt x="23264" y="16335"/>
                    <a:pt x="41713" y="38643"/>
                    <a:pt x="53411" y="64580"/>
                  </a:cubicBezTo>
                  <a:cubicBezTo>
                    <a:pt x="68902" y="102584"/>
                    <a:pt x="83348" y="190024"/>
                    <a:pt x="83348" y="1900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8"/>
            <p:cNvSpPr/>
            <p:nvPr/>
          </p:nvSpPr>
          <p:spPr>
            <a:xfrm>
              <a:off x="2269458" y="1478036"/>
              <a:ext cx="157611" cy="236452"/>
            </a:xfrm>
            <a:custGeom>
              <a:avLst/>
              <a:gdLst/>
              <a:ahLst/>
              <a:cxnLst/>
              <a:rect l="l" t="t" r="r" b="b"/>
              <a:pathLst>
                <a:path w="157611" h="236452" extrusionOk="0">
                  <a:moveTo>
                    <a:pt x="12067" y="227795"/>
                  </a:moveTo>
                  <a:cubicBezTo>
                    <a:pt x="12067" y="227795"/>
                    <a:pt x="97031" y="257132"/>
                    <a:pt x="156905" y="207793"/>
                  </a:cubicBezTo>
                  <a:cubicBezTo>
                    <a:pt x="163463" y="196458"/>
                    <a:pt x="122216" y="51583"/>
                    <a:pt x="122216" y="51583"/>
                  </a:cubicBezTo>
                  <a:cubicBezTo>
                    <a:pt x="122216" y="51583"/>
                    <a:pt x="86577" y="-22522"/>
                    <a:pt x="30790" y="6911"/>
                  </a:cubicBezTo>
                  <a:cubicBezTo>
                    <a:pt x="-24997" y="36343"/>
                    <a:pt x="12067" y="227795"/>
                    <a:pt x="12067" y="22779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3098756" y="3983831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5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5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5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8"/>
            <p:cNvSpPr/>
            <p:nvPr/>
          </p:nvSpPr>
          <p:spPr>
            <a:xfrm>
              <a:off x="4017202" y="4508754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8"/>
            <p:cNvSpPr/>
            <p:nvPr/>
          </p:nvSpPr>
          <p:spPr>
            <a:xfrm>
              <a:off x="5609182" y="3535680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8"/>
            <p:cNvSpPr/>
            <p:nvPr/>
          </p:nvSpPr>
          <p:spPr>
            <a:xfrm>
              <a:off x="3115863" y="3050952"/>
              <a:ext cx="67191" cy="975240"/>
            </a:xfrm>
            <a:custGeom>
              <a:avLst/>
              <a:gdLst/>
              <a:ahLst/>
              <a:cxnLst/>
              <a:rect l="l" t="t" r="r" b="b"/>
              <a:pathLst>
                <a:path w="67191" h="975240" extrusionOk="0">
                  <a:moveTo>
                    <a:pt x="0" y="0"/>
                  </a:moveTo>
                  <a:lnTo>
                    <a:pt x="0" y="955548"/>
                  </a:lnTo>
                  <a:cubicBezTo>
                    <a:pt x="447" y="961558"/>
                    <a:pt x="4068" y="966864"/>
                    <a:pt x="9504" y="969455"/>
                  </a:cubicBezTo>
                  <a:cubicBezTo>
                    <a:pt x="24643" y="977170"/>
                    <a:pt x="42549" y="977170"/>
                    <a:pt x="57688" y="969455"/>
                  </a:cubicBezTo>
                  <a:cubicBezTo>
                    <a:pt x="63105" y="966854"/>
                    <a:pt x="66726" y="961549"/>
                    <a:pt x="67192" y="955548"/>
                  </a:cubicBezTo>
                  <a:lnTo>
                    <a:pt x="67192" y="955548"/>
                  </a:lnTo>
                  <a:lnTo>
                    <a:pt x="67192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8"/>
            <p:cNvSpPr/>
            <p:nvPr/>
          </p:nvSpPr>
          <p:spPr>
            <a:xfrm>
              <a:off x="4036495" y="3422808"/>
              <a:ext cx="59588" cy="1128783"/>
            </a:xfrm>
            <a:custGeom>
              <a:avLst/>
              <a:gdLst/>
              <a:ahLst/>
              <a:cxnLst/>
              <a:rect l="l" t="t" r="r" b="b"/>
              <a:pathLst>
                <a:path w="59588" h="1128783" extrusionOk="0">
                  <a:moveTo>
                    <a:pt x="0" y="0"/>
                  </a:moveTo>
                  <a:lnTo>
                    <a:pt x="0" y="1108996"/>
                  </a:lnTo>
                  <a:cubicBezTo>
                    <a:pt x="333" y="1114835"/>
                    <a:pt x="3583" y="1120102"/>
                    <a:pt x="8648" y="1122998"/>
                  </a:cubicBezTo>
                  <a:cubicBezTo>
                    <a:pt x="21659" y="1130713"/>
                    <a:pt x="37834" y="1130713"/>
                    <a:pt x="50845" y="1122998"/>
                  </a:cubicBezTo>
                  <a:cubicBezTo>
                    <a:pt x="55930" y="1120111"/>
                    <a:pt x="59218" y="1114844"/>
                    <a:pt x="59589" y="1108996"/>
                  </a:cubicBezTo>
                  <a:lnTo>
                    <a:pt x="59589" y="1108996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8"/>
            <p:cNvSpPr/>
            <p:nvPr/>
          </p:nvSpPr>
          <p:spPr>
            <a:xfrm>
              <a:off x="5628379" y="2652522"/>
              <a:ext cx="59588" cy="923996"/>
            </a:xfrm>
            <a:custGeom>
              <a:avLst/>
              <a:gdLst/>
              <a:ahLst/>
              <a:cxnLst/>
              <a:rect l="l" t="t" r="r" b="b"/>
              <a:pathLst>
                <a:path w="59588" h="923996" extrusionOk="0">
                  <a:moveTo>
                    <a:pt x="0" y="0"/>
                  </a:moveTo>
                  <a:lnTo>
                    <a:pt x="0" y="904304"/>
                  </a:lnTo>
                  <a:cubicBezTo>
                    <a:pt x="342" y="910133"/>
                    <a:pt x="3649" y="915381"/>
                    <a:pt x="8744" y="918210"/>
                  </a:cubicBezTo>
                  <a:cubicBezTo>
                    <a:pt x="21716" y="925925"/>
                    <a:pt x="37873" y="925925"/>
                    <a:pt x="50845" y="918210"/>
                  </a:cubicBezTo>
                  <a:cubicBezTo>
                    <a:pt x="55939" y="915381"/>
                    <a:pt x="59247" y="910133"/>
                    <a:pt x="59589" y="904304"/>
                  </a:cubicBezTo>
                  <a:lnTo>
                    <a:pt x="59589" y="904304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8"/>
            <p:cNvSpPr/>
            <p:nvPr/>
          </p:nvSpPr>
          <p:spPr>
            <a:xfrm>
              <a:off x="3056370" y="3054762"/>
              <a:ext cx="1009872" cy="652653"/>
            </a:xfrm>
            <a:custGeom>
              <a:avLst/>
              <a:gdLst/>
              <a:ahLst/>
              <a:cxnLst/>
              <a:rect l="l" t="t" r="r" b="b"/>
              <a:pathLst>
                <a:path w="1009872" h="652653" extrusionOk="0">
                  <a:moveTo>
                    <a:pt x="1009872" y="652653"/>
                  </a:moveTo>
                  <a:lnTo>
                    <a:pt x="0" y="68294"/>
                  </a:lnTo>
                  <a:lnTo>
                    <a:pt x="0" y="0"/>
                  </a:lnTo>
                  <a:lnTo>
                    <a:pt x="1009872" y="584454"/>
                  </a:lnTo>
                  <a:lnTo>
                    <a:pt x="1009872" y="652653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18"/>
            <p:cNvSpPr/>
            <p:nvPr/>
          </p:nvSpPr>
          <p:spPr>
            <a:xfrm>
              <a:off x="3056084" y="2071592"/>
              <a:ext cx="2712855" cy="1569720"/>
            </a:xfrm>
            <a:custGeom>
              <a:avLst/>
              <a:gdLst/>
              <a:ahLst/>
              <a:cxnLst/>
              <a:rect l="l" t="t" r="r" b="b"/>
              <a:pathLst>
                <a:path w="2712855" h="1569720" extrusionOk="0">
                  <a:moveTo>
                    <a:pt x="2712856" y="584359"/>
                  </a:moveTo>
                  <a:lnTo>
                    <a:pt x="1009967" y="1569720"/>
                  </a:lnTo>
                  <a:lnTo>
                    <a:pt x="0" y="985361"/>
                  </a:lnTo>
                  <a:lnTo>
                    <a:pt x="1702889" y="0"/>
                  </a:lnTo>
                  <a:lnTo>
                    <a:pt x="2712856" y="58435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18"/>
            <p:cNvSpPr/>
            <p:nvPr/>
          </p:nvSpPr>
          <p:spPr>
            <a:xfrm>
              <a:off x="4066242" y="2653855"/>
              <a:ext cx="1702888" cy="1053560"/>
            </a:xfrm>
            <a:custGeom>
              <a:avLst/>
              <a:gdLst/>
              <a:ahLst/>
              <a:cxnLst/>
              <a:rect l="l" t="t" r="r" b="b"/>
              <a:pathLst>
                <a:path w="1702888" h="1053560" extrusionOk="0">
                  <a:moveTo>
                    <a:pt x="1702888" y="68199"/>
                  </a:moveTo>
                  <a:lnTo>
                    <a:pt x="0" y="1053560"/>
                  </a:lnTo>
                  <a:lnTo>
                    <a:pt x="0" y="985361"/>
                  </a:lnTo>
                  <a:lnTo>
                    <a:pt x="1702888" y="0"/>
                  </a:lnTo>
                  <a:lnTo>
                    <a:pt x="1702888" y="68199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8"/>
            <p:cNvSpPr/>
            <p:nvPr/>
          </p:nvSpPr>
          <p:spPr>
            <a:xfrm>
              <a:off x="4763535" y="2360390"/>
              <a:ext cx="519572" cy="326898"/>
            </a:xfrm>
            <a:custGeom>
              <a:avLst/>
              <a:gdLst/>
              <a:ahLst/>
              <a:cxnLst/>
              <a:rect l="l" t="t" r="r" b="b"/>
              <a:pathLst>
                <a:path w="519572" h="326898" extrusionOk="0">
                  <a:moveTo>
                    <a:pt x="519572" y="98965"/>
                  </a:moveTo>
                  <a:lnTo>
                    <a:pt x="248049" y="326898"/>
                  </a:lnTo>
                  <a:lnTo>
                    <a:pt x="0" y="227933"/>
                  </a:lnTo>
                  <a:lnTo>
                    <a:pt x="271523" y="0"/>
                  </a:lnTo>
                  <a:lnTo>
                    <a:pt x="519572" y="9896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8"/>
            <p:cNvSpPr/>
            <p:nvPr/>
          </p:nvSpPr>
          <p:spPr>
            <a:xfrm>
              <a:off x="4668877" y="2346674"/>
              <a:ext cx="551219" cy="318992"/>
            </a:xfrm>
            <a:custGeom>
              <a:avLst/>
              <a:gdLst/>
              <a:ahLst/>
              <a:cxnLst/>
              <a:rect l="l" t="t" r="r" b="b"/>
              <a:pathLst>
                <a:path w="551219" h="318992" extrusionOk="0">
                  <a:moveTo>
                    <a:pt x="551220" y="123254"/>
                  </a:moveTo>
                  <a:lnTo>
                    <a:pt x="212980" y="318992"/>
                  </a:lnTo>
                  <a:lnTo>
                    <a:pt x="0" y="195739"/>
                  </a:lnTo>
                  <a:lnTo>
                    <a:pt x="338240" y="0"/>
                  </a:lnTo>
                  <a:lnTo>
                    <a:pt x="551220" y="123254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8"/>
            <p:cNvSpPr/>
            <p:nvPr/>
          </p:nvSpPr>
          <p:spPr>
            <a:xfrm>
              <a:off x="4743291" y="2531554"/>
              <a:ext cx="161184" cy="93249"/>
            </a:xfrm>
            <a:custGeom>
              <a:avLst/>
              <a:gdLst/>
              <a:ahLst/>
              <a:cxnLst/>
              <a:rect l="l" t="t" r="r" b="b"/>
              <a:pathLst>
                <a:path w="161184" h="93249" extrusionOk="0">
                  <a:moveTo>
                    <a:pt x="161184" y="81248"/>
                  </a:moveTo>
                  <a:lnTo>
                    <a:pt x="140466" y="93250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61184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8"/>
            <p:cNvSpPr/>
            <p:nvPr/>
          </p:nvSpPr>
          <p:spPr>
            <a:xfrm>
              <a:off x="4789955" y="2504598"/>
              <a:ext cx="161089" cy="93249"/>
            </a:xfrm>
            <a:custGeom>
              <a:avLst/>
              <a:gdLst/>
              <a:ahLst/>
              <a:cxnLst/>
              <a:rect l="l" t="t" r="r" b="b"/>
              <a:pathLst>
                <a:path w="161089" h="93249" extrusionOk="0">
                  <a:moveTo>
                    <a:pt x="161089" y="81248"/>
                  </a:moveTo>
                  <a:lnTo>
                    <a:pt x="140371" y="93250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4834813" y="2478690"/>
              <a:ext cx="161089" cy="93154"/>
            </a:xfrm>
            <a:custGeom>
              <a:avLst/>
              <a:gdLst/>
              <a:ahLst/>
              <a:cxnLst/>
              <a:rect l="l" t="t" r="r" b="b"/>
              <a:pathLst>
                <a:path w="161089" h="93154" extrusionOk="0">
                  <a:moveTo>
                    <a:pt x="161089" y="81248"/>
                  </a:moveTo>
                  <a:lnTo>
                    <a:pt x="140371" y="93154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4998753" y="2451734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244"/>
                  </a:moveTo>
                  <a:lnTo>
                    <a:pt x="81733" y="59246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02451" y="47244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5043611" y="2425731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339"/>
                  </a:moveTo>
                  <a:lnTo>
                    <a:pt x="81733" y="59246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02451" y="4733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8"/>
            <p:cNvSpPr/>
            <p:nvPr/>
          </p:nvSpPr>
          <p:spPr>
            <a:xfrm>
              <a:off x="4912649" y="2469832"/>
              <a:ext cx="307447" cy="180974"/>
            </a:xfrm>
            <a:custGeom>
              <a:avLst/>
              <a:gdLst/>
              <a:ahLst/>
              <a:cxnLst/>
              <a:rect l="l" t="t" r="r" b="b"/>
              <a:pathLst>
                <a:path w="307447" h="180974" extrusionOk="0">
                  <a:moveTo>
                    <a:pt x="7508" y="180975"/>
                  </a:moveTo>
                  <a:cubicBezTo>
                    <a:pt x="13115" y="178594"/>
                    <a:pt x="307448" y="0"/>
                    <a:pt x="307448" y="0"/>
                  </a:cubicBezTo>
                  <a:lnTo>
                    <a:pt x="0" y="178117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8"/>
            <p:cNvSpPr/>
            <p:nvPr/>
          </p:nvSpPr>
          <p:spPr>
            <a:xfrm>
              <a:off x="4894497" y="2841212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8"/>
            <p:cNvSpPr/>
            <p:nvPr/>
          </p:nvSpPr>
          <p:spPr>
            <a:xfrm>
              <a:off x="4901418" y="2763964"/>
              <a:ext cx="147800" cy="156591"/>
            </a:xfrm>
            <a:custGeom>
              <a:avLst/>
              <a:gdLst/>
              <a:ahLst/>
              <a:cxnLst/>
              <a:rect l="l" t="t" r="r" b="b"/>
              <a:pathLst>
                <a:path w="147800" h="156591" extrusionOk="0">
                  <a:moveTo>
                    <a:pt x="147801" y="113824"/>
                  </a:moveTo>
                  <a:lnTo>
                    <a:pt x="147801" y="0"/>
                  </a:lnTo>
                  <a:lnTo>
                    <a:pt x="587" y="3715"/>
                  </a:lnTo>
                  <a:lnTo>
                    <a:pt x="587" y="108490"/>
                  </a:lnTo>
                  <a:cubicBezTo>
                    <a:pt x="-2169" y="121063"/>
                    <a:pt x="4769" y="134303"/>
                    <a:pt x="21590" y="144018"/>
                  </a:cubicBezTo>
                  <a:cubicBezTo>
                    <a:pt x="54436" y="160782"/>
                    <a:pt x="93287" y="160782"/>
                    <a:pt x="126132" y="144018"/>
                  </a:cubicBezTo>
                  <a:cubicBezTo>
                    <a:pt x="138288" y="138646"/>
                    <a:pt x="146584" y="127083"/>
                    <a:pt x="147801" y="113824"/>
                  </a:cubicBezTo>
                  <a:close/>
                </a:path>
              </a:pathLst>
            </a:custGeom>
            <a:solidFill>
              <a:srgbClr val="A6CE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8"/>
            <p:cNvSpPr/>
            <p:nvPr/>
          </p:nvSpPr>
          <p:spPr>
            <a:xfrm>
              <a:off x="4901720" y="2721292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8" y="85344"/>
                    <a:pt x="0" y="66239"/>
                    <a:pt x="0" y="42672"/>
                  </a:cubicBezTo>
                  <a:cubicBezTo>
                    <a:pt x="0" y="19105"/>
                    <a:pt x="33018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BCD6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4913314" y="2732891"/>
              <a:ext cx="124214" cy="61955"/>
            </a:xfrm>
            <a:custGeom>
              <a:avLst/>
              <a:gdLst/>
              <a:ahLst/>
              <a:cxnLst/>
              <a:rect l="l" t="t" r="r" b="b"/>
              <a:pathLst>
                <a:path w="124214" h="61955" extrusionOk="0">
                  <a:moveTo>
                    <a:pt x="124215" y="31073"/>
                  </a:moveTo>
                  <a:cubicBezTo>
                    <a:pt x="124215" y="38026"/>
                    <a:pt x="118512" y="45360"/>
                    <a:pt x="108438" y="51075"/>
                  </a:cubicBezTo>
                  <a:cubicBezTo>
                    <a:pt x="95636" y="57924"/>
                    <a:pt x="81410" y="61639"/>
                    <a:pt x="66907" y="61934"/>
                  </a:cubicBezTo>
                  <a:lnTo>
                    <a:pt x="62060" y="61934"/>
                  </a:lnTo>
                  <a:cubicBezTo>
                    <a:pt x="45951" y="62277"/>
                    <a:pt x="30032" y="58505"/>
                    <a:pt x="15776" y="50980"/>
                  </a:cubicBezTo>
                  <a:cubicBezTo>
                    <a:pt x="5797" y="45265"/>
                    <a:pt x="0" y="37931"/>
                    <a:pt x="0" y="30978"/>
                  </a:cubicBezTo>
                  <a:cubicBezTo>
                    <a:pt x="0" y="24024"/>
                    <a:pt x="5797" y="16785"/>
                    <a:pt x="15776" y="10975"/>
                  </a:cubicBezTo>
                  <a:cubicBezTo>
                    <a:pt x="30032" y="3450"/>
                    <a:pt x="45951" y="-322"/>
                    <a:pt x="62060" y="21"/>
                  </a:cubicBezTo>
                  <a:lnTo>
                    <a:pt x="66812" y="21"/>
                  </a:lnTo>
                  <a:cubicBezTo>
                    <a:pt x="81314" y="317"/>
                    <a:pt x="95542" y="4031"/>
                    <a:pt x="108343" y="10880"/>
                  </a:cubicBezTo>
                  <a:cubicBezTo>
                    <a:pt x="118512" y="16881"/>
                    <a:pt x="124215" y="24120"/>
                    <a:pt x="124215" y="31073"/>
                  </a:cubicBezTo>
                  <a:close/>
                </a:path>
              </a:pathLst>
            </a:custGeom>
            <a:solidFill>
              <a:srgbClr val="2822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4922818" y="2733153"/>
              <a:ext cx="114710" cy="61622"/>
            </a:xfrm>
            <a:custGeom>
              <a:avLst/>
              <a:gdLst/>
              <a:ahLst/>
              <a:cxnLst/>
              <a:rect l="l" t="t" r="r" b="b"/>
              <a:pathLst>
                <a:path w="114710" h="61622" extrusionOk="0">
                  <a:moveTo>
                    <a:pt x="114711" y="30811"/>
                  </a:moveTo>
                  <a:cubicBezTo>
                    <a:pt x="114711" y="37764"/>
                    <a:pt x="109008" y="45099"/>
                    <a:pt x="98934" y="50814"/>
                  </a:cubicBezTo>
                  <a:cubicBezTo>
                    <a:pt x="73084" y="65225"/>
                    <a:pt x="41627" y="65225"/>
                    <a:pt x="15776" y="50814"/>
                  </a:cubicBezTo>
                  <a:cubicBezTo>
                    <a:pt x="5797" y="45099"/>
                    <a:pt x="0" y="37764"/>
                    <a:pt x="0" y="30811"/>
                  </a:cubicBezTo>
                  <a:cubicBezTo>
                    <a:pt x="0" y="23858"/>
                    <a:pt x="5797" y="16619"/>
                    <a:pt x="15776" y="10808"/>
                  </a:cubicBezTo>
                  <a:cubicBezTo>
                    <a:pt x="41627" y="-3603"/>
                    <a:pt x="73084" y="-3603"/>
                    <a:pt x="98934" y="10808"/>
                  </a:cubicBezTo>
                  <a:cubicBezTo>
                    <a:pt x="109008" y="16619"/>
                    <a:pt x="114711" y="23858"/>
                    <a:pt x="114711" y="30811"/>
                  </a:cubicBezTo>
                  <a:close/>
                </a:path>
              </a:pathLst>
            </a:custGeom>
            <a:solidFill>
              <a:srgbClr val="FFFFFF">
                <a:alpha val="666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5015195" y="2807589"/>
              <a:ext cx="42215" cy="98678"/>
            </a:xfrm>
            <a:custGeom>
              <a:avLst/>
              <a:gdLst/>
              <a:ahLst/>
              <a:cxnLst/>
              <a:rect l="l" t="t" r="r" b="b"/>
              <a:pathLst>
                <a:path w="42215" h="98678" extrusionOk="0">
                  <a:moveTo>
                    <a:pt x="23284" y="9049"/>
                  </a:moveTo>
                  <a:lnTo>
                    <a:pt x="7603" y="0"/>
                  </a:lnTo>
                  <a:lnTo>
                    <a:pt x="0" y="4477"/>
                  </a:lnTo>
                  <a:lnTo>
                    <a:pt x="7603" y="8858"/>
                  </a:lnTo>
                  <a:lnTo>
                    <a:pt x="7603" y="11716"/>
                  </a:lnTo>
                  <a:lnTo>
                    <a:pt x="22239" y="20193"/>
                  </a:lnTo>
                  <a:lnTo>
                    <a:pt x="22239" y="22955"/>
                  </a:lnTo>
                  <a:cubicBezTo>
                    <a:pt x="25765" y="28004"/>
                    <a:pt x="28939" y="33290"/>
                    <a:pt x="31743" y="38767"/>
                  </a:cubicBezTo>
                  <a:lnTo>
                    <a:pt x="32313" y="38290"/>
                  </a:lnTo>
                  <a:lnTo>
                    <a:pt x="32313" y="74962"/>
                  </a:lnTo>
                  <a:cubicBezTo>
                    <a:pt x="32313" y="84487"/>
                    <a:pt x="26706" y="81343"/>
                    <a:pt x="24235" y="79915"/>
                  </a:cubicBezTo>
                  <a:lnTo>
                    <a:pt x="7793" y="70390"/>
                  </a:lnTo>
                  <a:lnTo>
                    <a:pt x="190" y="74866"/>
                  </a:lnTo>
                  <a:lnTo>
                    <a:pt x="7793" y="79248"/>
                  </a:lnTo>
                  <a:lnTo>
                    <a:pt x="7793" y="82105"/>
                  </a:lnTo>
                  <a:lnTo>
                    <a:pt x="24235" y="91630"/>
                  </a:lnTo>
                  <a:cubicBezTo>
                    <a:pt x="25945" y="92630"/>
                    <a:pt x="27760" y="93431"/>
                    <a:pt x="29652" y="94012"/>
                  </a:cubicBezTo>
                  <a:lnTo>
                    <a:pt x="28606" y="98679"/>
                  </a:lnTo>
                  <a:lnTo>
                    <a:pt x="37160" y="93821"/>
                  </a:lnTo>
                  <a:lnTo>
                    <a:pt x="37160" y="93821"/>
                  </a:lnTo>
                  <a:cubicBezTo>
                    <a:pt x="40847" y="90678"/>
                    <a:pt x="42710" y="85877"/>
                    <a:pt x="42102" y="81058"/>
                  </a:cubicBezTo>
                  <a:lnTo>
                    <a:pt x="42102" y="42958"/>
                  </a:lnTo>
                  <a:cubicBezTo>
                    <a:pt x="41370" y="29356"/>
                    <a:pt x="34423" y="16850"/>
                    <a:pt x="23284" y="9049"/>
                  </a:cubicBezTo>
                  <a:close/>
                </a:path>
              </a:pathLst>
            </a:custGeom>
            <a:solidFill>
              <a:srgbClr val="8DA0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5015195" y="2812256"/>
              <a:ext cx="34783" cy="94465"/>
            </a:xfrm>
            <a:custGeom>
              <a:avLst/>
              <a:gdLst/>
              <a:ahLst/>
              <a:cxnLst/>
              <a:rect l="l" t="t" r="r" b="b"/>
              <a:pathLst>
                <a:path w="34783" h="94465" extrusionOk="0">
                  <a:moveTo>
                    <a:pt x="16442" y="91440"/>
                  </a:moveTo>
                  <a:lnTo>
                    <a:pt x="0" y="81915"/>
                  </a:lnTo>
                  <a:lnTo>
                    <a:pt x="0" y="70199"/>
                  </a:lnTo>
                  <a:lnTo>
                    <a:pt x="16442" y="79724"/>
                  </a:lnTo>
                  <a:cubicBezTo>
                    <a:pt x="18818" y="81058"/>
                    <a:pt x="24520" y="84296"/>
                    <a:pt x="24520" y="74676"/>
                  </a:cubicBezTo>
                  <a:lnTo>
                    <a:pt x="24520" y="36576"/>
                  </a:lnTo>
                  <a:cubicBezTo>
                    <a:pt x="23949" y="30013"/>
                    <a:pt x="20462" y="24070"/>
                    <a:pt x="15016" y="20384"/>
                  </a:cubicBezTo>
                  <a:lnTo>
                    <a:pt x="95" y="11716"/>
                  </a:lnTo>
                  <a:lnTo>
                    <a:pt x="95" y="0"/>
                  </a:lnTo>
                  <a:lnTo>
                    <a:pt x="15776" y="9049"/>
                  </a:lnTo>
                  <a:cubicBezTo>
                    <a:pt x="26867" y="16707"/>
                    <a:pt x="33862" y="29013"/>
                    <a:pt x="34784" y="42481"/>
                  </a:cubicBezTo>
                  <a:lnTo>
                    <a:pt x="34784" y="80581"/>
                  </a:lnTo>
                  <a:cubicBezTo>
                    <a:pt x="34594" y="90869"/>
                    <a:pt x="29842" y="99155"/>
                    <a:pt x="16442" y="91440"/>
                  </a:cubicBezTo>
                  <a:close/>
                </a:path>
              </a:pathLst>
            </a:custGeom>
            <a:solidFill>
              <a:srgbClr val="99B5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3439562" y="2994755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8"/>
            <p:cNvSpPr/>
            <p:nvPr/>
          </p:nvSpPr>
          <p:spPr>
            <a:xfrm>
              <a:off x="3446488" y="2917507"/>
              <a:ext cx="147795" cy="156591"/>
            </a:xfrm>
            <a:custGeom>
              <a:avLst/>
              <a:gdLst/>
              <a:ahLst/>
              <a:cxnLst/>
              <a:rect l="l" t="t" r="r" b="b"/>
              <a:pathLst>
                <a:path w="147795" h="156591" extrusionOk="0">
                  <a:moveTo>
                    <a:pt x="147796" y="113824"/>
                  </a:moveTo>
                  <a:lnTo>
                    <a:pt x="147796" y="0"/>
                  </a:lnTo>
                  <a:lnTo>
                    <a:pt x="582" y="3715"/>
                  </a:lnTo>
                  <a:lnTo>
                    <a:pt x="582" y="108490"/>
                  </a:lnTo>
                  <a:cubicBezTo>
                    <a:pt x="-2174" y="121158"/>
                    <a:pt x="4859" y="134398"/>
                    <a:pt x="21586" y="144018"/>
                  </a:cubicBezTo>
                  <a:cubicBezTo>
                    <a:pt x="54431" y="160782"/>
                    <a:pt x="93282" y="160782"/>
                    <a:pt x="126127" y="144018"/>
                  </a:cubicBezTo>
                  <a:cubicBezTo>
                    <a:pt x="138302" y="138655"/>
                    <a:pt x="146598" y="127092"/>
                    <a:pt x="147796" y="113824"/>
                  </a:cubicBezTo>
                  <a:close/>
                </a:path>
              </a:pathLst>
            </a:custGeom>
            <a:solidFill>
              <a:srgbClr val="F7B0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8"/>
            <p:cNvSpPr/>
            <p:nvPr/>
          </p:nvSpPr>
          <p:spPr>
            <a:xfrm>
              <a:off x="3446785" y="2874835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FCC0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3458475" y="2886430"/>
              <a:ext cx="124119" cy="61959"/>
            </a:xfrm>
            <a:custGeom>
              <a:avLst/>
              <a:gdLst/>
              <a:ahLst/>
              <a:cxnLst/>
              <a:rect l="l" t="t" r="r" b="b"/>
              <a:pathLst>
                <a:path w="124119" h="61959" extrusionOk="0">
                  <a:moveTo>
                    <a:pt x="124119" y="31076"/>
                  </a:moveTo>
                  <a:cubicBezTo>
                    <a:pt x="124119" y="38030"/>
                    <a:pt x="118322" y="45269"/>
                    <a:pt x="108343" y="51079"/>
                  </a:cubicBezTo>
                  <a:cubicBezTo>
                    <a:pt x="95523" y="57870"/>
                    <a:pt x="81305" y="61595"/>
                    <a:pt x="66812" y="61938"/>
                  </a:cubicBezTo>
                  <a:lnTo>
                    <a:pt x="62060" y="61938"/>
                  </a:lnTo>
                  <a:cubicBezTo>
                    <a:pt x="45951" y="62280"/>
                    <a:pt x="30032" y="58509"/>
                    <a:pt x="15776" y="50984"/>
                  </a:cubicBezTo>
                  <a:cubicBezTo>
                    <a:pt x="5702" y="45174"/>
                    <a:pt x="0" y="37935"/>
                    <a:pt x="0" y="30981"/>
                  </a:cubicBezTo>
                  <a:cubicBezTo>
                    <a:pt x="0" y="24028"/>
                    <a:pt x="5702" y="16694"/>
                    <a:pt x="15776" y="10884"/>
                  </a:cubicBezTo>
                  <a:cubicBezTo>
                    <a:pt x="30041" y="3397"/>
                    <a:pt x="45960" y="-346"/>
                    <a:pt x="62060" y="25"/>
                  </a:cubicBezTo>
                  <a:lnTo>
                    <a:pt x="66812" y="25"/>
                  </a:lnTo>
                  <a:cubicBezTo>
                    <a:pt x="81305" y="301"/>
                    <a:pt x="95532" y="3987"/>
                    <a:pt x="108343" y="10788"/>
                  </a:cubicBezTo>
                  <a:cubicBezTo>
                    <a:pt x="118322" y="16789"/>
                    <a:pt x="124119" y="24123"/>
                    <a:pt x="124119" y="31076"/>
                  </a:cubicBezTo>
                  <a:close/>
                </a:path>
              </a:pathLst>
            </a:custGeom>
            <a:solidFill>
              <a:srgbClr val="2822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3467883" y="2886601"/>
              <a:ext cx="114710" cy="61717"/>
            </a:xfrm>
            <a:custGeom>
              <a:avLst/>
              <a:gdLst/>
              <a:ahLst/>
              <a:cxnLst/>
              <a:rect l="l" t="t" r="r" b="b"/>
              <a:pathLst>
                <a:path w="114710" h="61717" extrusionOk="0">
                  <a:moveTo>
                    <a:pt x="114711" y="30906"/>
                  </a:moveTo>
                  <a:cubicBezTo>
                    <a:pt x="114711" y="37859"/>
                    <a:pt x="108913" y="45099"/>
                    <a:pt x="98934" y="50909"/>
                  </a:cubicBezTo>
                  <a:cubicBezTo>
                    <a:pt x="73084" y="65320"/>
                    <a:pt x="41626" y="65320"/>
                    <a:pt x="15776" y="50909"/>
                  </a:cubicBezTo>
                  <a:cubicBezTo>
                    <a:pt x="6272" y="45099"/>
                    <a:pt x="0" y="37859"/>
                    <a:pt x="0" y="30906"/>
                  </a:cubicBezTo>
                  <a:cubicBezTo>
                    <a:pt x="0" y="23953"/>
                    <a:pt x="5797" y="16619"/>
                    <a:pt x="15776" y="10808"/>
                  </a:cubicBezTo>
                  <a:cubicBezTo>
                    <a:pt x="41626" y="-3603"/>
                    <a:pt x="73084" y="-3603"/>
                    <a:pt x="98934" y="10808"/>
                  </a:cubicBezTo>
                  <a:cubicBezTo>
                    <a:pt x="108913" y="16619"/>
                    <a:pt x="114711" y="23953"/>
                    <a:pt x="114711" y="30906"/>
                  </a:cubicBezTo>
                  <a:close/>
                </a:path>
              </a:pathLst>
            </a:custGeom>
            <a:solidFill>
              <a:srgbClr val="FFFFFF">
                <a:alpha val="666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8"/>
            <p:cNvSpPr/>
            <p:nvPr/>
          </p:nvSpPr>
          <p:spPr>
            <a:xfrm>
              <a:off x="3559880" y="2961132"/>
              <a:ext cx="42223" cy="98678"/>
            </a:xfrm>
            <a:custGeom>
              <a:avLst/>
              <a:gdLst/>
              <a:ahLst/>
              <a:cxnLst/>
              <a:rect l="l" t="t" r="r" b="b"/>
              <a:pathLst>
                <a:path w="42223" h="98678" extrusionOk="0">
                  <a:moveTo>
                    <a:pt x="23569" y="9049"/>
                  </a:moveTo>
                  <a:lnTo>
                    <a:pt x="7983" y="0"/>
                  </a:lnTo>
                  <a:lnTo>
                    <a:pt x="285" y="4381"/>
                  </a:lnTo>
                  <a:lnTo>
                    <a:pt x="7983" y="8858"/>
                  </a:lnTo>
                  <a:lnTo>
                    <a:pt x="7983" y="11716"/>
                  </a:lnTo>
                  <a:lnTo>
                    <a:pt x="22619" y="20193"/>
                  </a:lnTo>
                  <a:lnTo>
                    <a:pt x="22144" y="22955"/>
                  </a:lnTo>
                  <a:cubicBezTo>
                    <a:pt x="25689" y="27984"/>
                    <a:pt x="28873" y="33271"/>
                    <a:pt x="31648" y="38767"/>
                  </a:cubicBezTo>
                  <a:lnTo>
                    <a:pt x="32123" y="38290"/>
                  </a:lnTo>
                  <a:lnTo>
                    <a:pt x="32123" y="74962"/>
                  </a:lnTo>
                  <a:cubicBezTo>
                    <a:pt x="32123" y="84487"/>
                    <a:pt x="26516" y="81344"/>
                    <a:pt x="24140" y="79915"/>
                  </a:cubicBezTo>
                  <a:lnTo>
                    <a:pt x="7698" y="70390"/>
                  </a:lnTo>
                  <a:lnTo>
                    <a:pt x="0" y="74771"/>
                  </a:lnTo>
                  <a:lnTo>
                    <a:pt x="7698" y="79248"/>
                  </a:lnTo>
                  <a:lnTo>
                    <a:pt x="7698" y="82105"/>
                  </a:lnTo>
                  <a:lnTo>
                    <a:pt x="24140" y="91630"/>
                  </a:lnTo>
                  <a:cubicBezTo>
                    <a:pt x="25812" y="92631"/>
                    <a:pt x="27599" y="93431"/>
                    <a:pt x="29462" y="94012"/>
                  </a:cubicBezTo>
                  <a:lnTo>
                    <a:pt x="28511" y="98679"/>
                  </a:lnTo>
                  <a:lnTo>
                    <a:pt x="37065" y="93821"/>
                  </a:lnTo>
                  <a:lnTo>
                    <a:pt x="37065" y="93821"/>
                  </a:lnTo>
                  <a:cubicBezTo>
                    <a:pt x="40838" y="90687"/>
                    <a:pt x="42739" y="85830"/>
                    <a:pt x="42102" y="80963"/>
                  </a:cubicBezTo>
                  <a:lnTo>
                    <a:pt x="42102" y="42863"/>
                  </a:lnTo>
                  <a:cubicBezTo>
                    <a:pt x="41408" y="29346"/>
                    <a:pt x="34575" y="16888"/>
                    <a:pt x="23569" y="9049"/>
                  </a:cubicBezTo>
                  <a:close/>
                </a:path>
              </a:pathLst>
            </a:custGeom>
            <a:solidFill>
              <a:srgbClr val="C988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8"/>
            <p:cNvSpPr/>
            <p:nvPr/>
          </p:nvSpPr>
          <p:spPr>
            <a:xfrm>
              <a:off x="3560165" y="2965989"/>
              <a:ext cx="34688" cy="94398"/>
            </a:xfrm>
            <a:custGeom>
              <a:avLst/>
              <a:gdLst/>
              <a:ahLst/>
              <a:cxnLst/>
              <a:rect l="l" t="t" r="r" b="b"/>
              <a:pathLst>
                <a:path w="34688" h="94398" extrusionOk="0">
                  <a:moveTo>
                    <a:pt x="16537" y="91535"/>
                  </a:moveTo>
                  <a:lnTo>
                    <a:pt x="0" y="82010"/>
                  </a:lnTo>
                  <a:lnTo>
                    <a:pt x="0" y="70199"/>
                  </a:lnTo>
                  <a:lnTo>
                    <a:pt x="16537" y="79724"/>
                  </a:lnTo>
                  <a:cubicBezTo>
                    <a:pt x="18913" y="81153"/>
                    <a:pt x="24520" y="84391"/>
                    <a:pt x="24520" y="74771"/>
                  </a:cubicBezTo>
                  <a:lnTo>
                    <a:pt x="24520" y="36671"/>
                  </a:lnTo>
                  <a:cubicBezTo>
                    <a:pt x="23874" y="30108"/>
                    <a:pt x="20405" y="24165"/>
                    <a:pt x="15016" y="20383"/>
                  </a:cubicBezTo>
                  <a:lnTo>
                    <a:pt x="0" y="11811"/>
                  </a:lnTo>
                  <a:lnTo>
                    <a:pt x="0" y="0"/>
                  </a:lnTo>
                  <a:lnTo>
                    <a:pt x="15681" y="9525"/>
                  </a:lnTo>
                  <a:cubicBezTo>
                    <a:pt x="26782" y="17173"/>
                    <a:pt x="33776" y="29489"/>
                    <a:pt x="34689" y="42958"/>
                  </a:cubicBezTo>
                  <a:lnTo>
                    <a:pt x="34689" y="81058"/>
                  </a:lnTo>
                  <a:cubicBezTo>
                    <a:pt x="34689" y="90678"/>
                    <a:pt x="29937" y="98965"/>
                    <a:pt x="16537" y="91535"/>
                  </a:cubicBezTo>
                  <a:close/>
                </a:path>
              </a:pathLst>
            </a:custGeom>
            <a:solidFill>
              <a:srgbClr val="E09C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5618400" y="4515040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1" y="218980"/>
                  </a:moveTo>
                  <a:cubicBezTo>
                    <a:pt x="756691" y="339919"/>
                    <a:pt x="587300" y="437960"/>
                    <a:pt x="378346" y="437960"/>
                  </a:cubicBezTo>
                  <a:cubicBezTo>
                    <a:pt x="169391" y="437960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1" y="98041"/>
                    <a:pt x="756691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8"/>
            <p:cNvSpPr/>
            <p:nvPr/>
          </p:nvSpPr>
          <p:spPr>
            <a:xfrm>
              <a:off x="6158405" y="3069812"/>
              <a:ext cx="186021" cy="406050"/>
            </a:xfrm>
            <a:custGeom>
              <a:avLst/>
              <a:gdLst/>
              <a:ahLst/>
              <a:cxnLst/>
              <a:rect l="l" t="t" r="r" b="b"/>
              <a:pathLst>
                <a:path w="186021" h="406050" extrusionOk="0">
                  <a:moveTo>
                    <a:pt x="145028" y="0"/>
                  </a:moveTo>
                  <a:cubicBezTo>
                    <a:pt x="149304" y="38100"/>
                    <a:pt x="194352" y="200882"/>
                    <a:pt x="184659" y="256699"/>
                  </a:cubicBezTo>
                  <a:cubicBezTo>
                    <a:pt x="174965" y="312515"/>
                    <a:pt x="21288" y="406051"/>
                    <a:pt x="21288" y="406051"/>
                  </a:cubicBezTo>
                  <a:lnTo>
                    <a:pt x="0" y="310801"/>
                  </a:lnTo>
                  <a:lnTo>
                    <a:pt x="85534" y="227171"/>
                  </a:lnTo>
                  <a:lnTo>
                    <a:pt x="61965" y="68389"/>
                  </a:ln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8"/>
            <p:cNvSpPr/>
            <p:nvPr/>
          </p:nvSpPr>
          <p:spPr>
            <a:xfrm>
              <a:off x="6184541" y="2902850"/>
              <a:ext cx="133813" cy="257894"/>
            </a:xfrm>
            <a:custGeom>
              <a:avLst/>
              <a:gdLst/>
              <a:ahLst/>
              <a:cxnLst/>
              <a:rect l="l" t="t" r="r" b="b"/>
              <a:pathLst>
                <a:path w="133813" h="257894" extrusionOk="0">
                  <a:moveTo>
                    <a:pt x="0" y="6275"/>
                  </a:moveTo>
                  <a:cubicBezTo>
                    <a:pt x="30935" y="-8136"/>
                    <a:pt x="67743" y="3008"/>
                    <a:pt x="85534" y="32183"/>
                  </a:cubicBezTo>
                  <a:cubicBezTo>
                    <a:pt x="108153" y="69712"/>
                    <a:pt x="131627" y="198490"/>
                    <a:pt x="133813" y="220492"/>
                  </a:cubicBezTo>
                  <a:cubicBezTo>
                    <a:pt x="133813" y="220492"/>
                    <a:pt x="102071" y="264403"/>
                    <a:pt x="54457" y="25706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8"/>
            <p:cNvSpPr/>
            <p:nvPr/>
          </p:nvSpPr>
          <p:spPr>
            <a:xfrm>
              <a:off x="5735029" y="4688404"/>
              <a:ext cx="288490" cy="162715"/>
            </a:xfrm>
            <a:custGeom>
              <a:avLst/>
              <a:gdLst/>
              <a:ahLst/>
              <a:cxnLst/>
              <a:rect l="l" t="t" r="r" b="b"/>
              <a:pathLst>
                <a:path w="288490" h="162715" extrusionOk="0">
                  <a:moveTo>
                    <a:pt x="273882" y="39044"/>
                  </a:moveTo>
                  <a:cubicBezTo>
                    <a:pt x="240419" y="48340"/>
                    <a:pt x="204647" y="43997"/>
                    <a:pt x="174377" y="26947"/>
                  </a:cubicBezTo>
                  <a:cubicBezTo>
                    <a:pt x="150428" y="27709"/>
                    <a:pt x="20321" y="-28108"/>
                    <a:pt x="2644" y="18756"/>
                  </a:cubicBezTo>
                  <a:cubicBezTo>
                    <a:pt x="-12847" y="59808"/>
                    <a:pt x="43510" y="97813"/>
                    <a:pt x="73637" y="105147"/>
                  </a:cubicBezTo>
                  <a:cubicBezTo>
                    <a:pt x="139308" y="121054"/>
                    <a:pt x="187683" y="153915"/>
                    <a:pt x="214293" y="159440"/>
                  </a:cubicBezTo>
                  <a:cubicBezTo>
                    <a:pt x="233966" y="163631"/>
                    <a:pt x="259436" y="166393"/>
                    <a:pt x="275118" y="150867"/>
                  </a:cubicBezTo>
                  <a:cubicBezTo>
                    <a:pt x="293935" y="132293"/>
                    <a:pt x="292319" y="63523"/>
                    <a:pt x="273882" y="3904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8"/>
            <p:cNvSpPr/>
            <p:nvPr/>
          </p:nvSpPr>
          <p:spPr>
            <a:xfrm>
              <a:off x="5735111" y="4715446"/>
              <a:ext cx="283683" cy="135768"/>
            </a:xfrm>
            <a:custGeom>
              <a:avLst/>
              <a:gdLst/>
              <a:ahLst/>
              <a:cxnLst/>
              <a:rect l="l" t="t" r="r" b="b"/>
              <a:pathLst>
                <a:path w="283683" h="135768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3" y="32861"/>
                    <a:pt x="471" y="0"/>
                  </a:cubicBezTo>
                  <a:cubicBezTo>
                    <a:pt x="-5422" y="38100"/>
                    <a:pt x="45424" y="71342"/>
                    <a:pt x="73555" y="78200"/>
                  </a:cubicBezTo>
                  <a:cubicBezTo>
                    <a:pt x="139226" y="94107"/>
                    <a:pt x="187600" y="126968"/>
                    <a:pt x="214211" y="132493"/>
                  </a:cubicBezTo>
                  <a:cubicBezTo>
                    <a:pt x="233884" y="136684"/>
                    <a:pt x="259354" y="139446"/>
                    <a:pt x="275035" y="123920"/>
                  </a:cubicBezTo>
                  <a:cubicBezTo>
                    <a:pt x="279074" y="119415"/>
                    <a:pt x="282040" y="114033"/>
                    <a:pt x="283684" y="108204"/>
                  </a:cubicBezTo>
                  <a:cubicBezTo>
                    <a:pt x="263859" y="123254"/>
                    <a:pt x="238094" y="128026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5946488" y="4593442"/>
              <a:ext cx="288134" cy="162731"/>
            </a:xfrm>
            <a:custGeom>
              <a:avLst/>
              <a:gdLst/>
              <a:ahLst/>
              <a:cxnLst/>
              <a:rect l="l" t="t" r="r" b="b"/>
              <a:pathLst>
                <a:path w="288134" h="162731" extrusionOk="0">
                  <a:moveTo>
                    <a:pt x="273882" y="39041"/>
                  </a:moveTo>
                  <a:cubicBezTo>
                    <a:pt x="240429" y="48319"/>
                    <a:pt x="204675" y="44004"/>
                    <a:pt x="174377" y="27040"/>
                  </a:cubicBezTo>
                  <a:cubicBezTo>
                    <a:pt x="150428" y="27707"/>
                    <a:pt x="20321" y="-28110"/>
                    <a:pt x="2644" y="18753"/>
                  </a:cubicBezTo>
                  <a:cubicBezTo>
                    <a:pt x="-12847" y="59806"/>
                    <a:pt x="43510" y="97810"/>
                    <a:pt x="73637" y="105145"/>
                  </a:cubicBezTo>
                  <a:cubicBezTo>
                    <a:pt x="139308" y="121051"/>
                    <a:pt x="187683" y="153913"/>
                    <a:pt x="214293" y="159533"/>
                  </a:cubicBezTo>
                  <a:cubicBezTo>
                    <a:pt x="234061" y="163628"/>
                    <a:pt x="259436" y="166391"/>
                    <a:pt x="275118" y="150865"/>
                  </a:cubicBezTo>
                  <a:cubicBezTo>
                    <a:pt x="293460" y="132291"/>
                    <a:pt x="291844" y="63521"/>
                    <a:pt x="273882" y="390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5946095" y="4620482"/>
              <a:ext cx="283683" cy="135691"/>
            </a:xfrm>
            <a:custGeom>
              <a:avLst/>
              <a:gdLst/>
              <a:ahLst/>
              <a:cxnLst/>
              <a:rect l="l" t="t" r="r" b="b"/>
              <a:pathLst>
                <a:path w="283683" h="135691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2" y="32956"/>
                    <a:pt x="471" y="0"/>
                  </a:cubicBezTo>
                  <a:cubicBezTo>
                    <a:pt x="-5422" y="38100"/>
                    <a:pt x="45424" y="71247"/>
                    <a:pt x="73555" y="78105"/>
                  </a:cubicBezTo>
                  <a:cubicBezTo>
                    <a:pt x="139226" y="94012"/>
                    <a:pt x="187600" y="126873"/>
                    <a:pt x="214211" y="132493"/>
                  </a:cubicBezTo>
                  <a:cubicBezTo>
                    <a:pt x="233979" y="136588"/>
                    <a:pt x="259354" y="139351"/>
                    <a:pt x="275035" y="123825"/>
                  </a:cubicBezTo>
                  <a:cubicBezTo>
                    <a:pt x="279074" y="119320"/>
                    <a:pt x="282039" y="113938"/>
                    <a:pt x="283683" y="108109"/>
                  </a:cubicBezTo>
                  <a:cubicBezTo>
                    <a:pt x="263868" y="123187"/>
                    <a:pt x="238113" y="127997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5812467" y="3540156"/>
              <a:ext cx="422006" cy="1193603"/>
            </a:xfrm>
            <a:custGeom>
              <a:avLst/>
              <a:gdLst/>
              <a:ahLst/>
              <a:cxnLst/>
              <a:rect l="l" t="t" r="r" b="b"/>
              <a:pathLst>
                <a:path w="422006" h="1193603" extrusionOk="0">
                  <a:moveTo>
                    <a:pt x="409993" y="738092"/>
                  </a:moveTo>
                  <a:cubicBezTo>
                    <a:pt x="404434" y="689638"/>
                    <a:pt x="394379" y="641804"/>
                    <a:pt x="379961" y="595217"/>
                  </a:cubicBezTo>
                  <a:cubicBezTo>
                    <a:pt x="379961" y="595217"/>
                    <a:pt x="388990" y="471964"/>
                    <a:pt x="393457" y="355092"/>
                  </a:cubicBezTo>
                  <a:cubicBezTo>
                    <a:pt x="398589" y="222504"/>
                    <a:pt x="444397" y="105823"/>
                    <a:pt x="408188" y="0"/>
                  </a:cubicBezTo>
                  <a:lnTo>
                    <a:pt x="0" y="90964"/>
                  </a:lnTo>
                  <a:cubicBezTo>
                    <a:pt x="0" y="90964"/>
                    <a:pt x="24710" y="619601"/>
                    <a:pt x="30222" y="683609"/>
                  </a:cubicBezTo>
                  <a:cubicBezTo>
                    <a:pt x="33216" y="733349"/>
                    <a:pt x="39308" y="782841"/>
                    <a:pt x="48469" y="831818"/>
                  </a:cubicBezTo>
                  <a:cubicBezTo>
                    <a:pt x="67477" y="934402"/>
                    <a:pt x="97414" y="1178528"/>
                    <a:pt x="97414" y="1178528"/>
                  </a:cubicBezTo>
                  <a:cubicBezTo>
                    <a:pt x="140561" y="1203674"/>
                    <a:pt x="197204" y="1189768"/>
                    <a:pt x="197204" y="1189768"/>
                  </a:cubicBezTo>
                  <a:cubicBezTo>
                    <a:pt x="197204" y="1189768"/>
                    <a:pt x="194163" y="881063"/>
                    <a:pt x="191311" y="807148"/>
                  </a:cubicBezTo>
                  <a:cubicBezTo>
                    <a:pt x="187985" y="716851"/>
                    <a:pt x="185229" y="723709"/>
                    <a:pt x="185229" y="723709"/>
                  </a:cubicBezTo>
                  <a:lnTo>
                    <a:pt x="198819" y="499110"/>
                  </a:lnTo>
                  <a:lnTo>
                    <a:pt x="207658" y="387286"/>
                  </a:lnTo>
                  <a:cubicBezTo>
                    <a:pt x="207658" y="387286"/>
                    <a:pt x="218967" y="469392"/>
                    <a:pt x="226665" y="542734"/>
                  </a:cubicBezTo>
                  <a:cubicBezTo>
                    <a:pt x="233033" y="606647"/>
                    <a:pt x="248429" y="664464"/>
                    <a:pt x="265631" y="783526"/>
                  </a:cubicBezTo>
                  <a:cubicBezTo>
                    <a:pt x="280552" y="886777"/>
                    <a:pt x="304787" y="1094232"/>
                    <a:pt x="304787" y="1094232"/>
                  </a:cubicBezTo>
                  <a:cubicBezTo>
                    <a:pt x="347934" y="1119473"/>
                    <a:pt x="406572" y="1098518"/>
                    <a:pt x="406572" y="1098518"/>
                  </a:cubicBezTo>
                  <a:cubicBezTo>
                    <a:pt x="406572" y="1098518"/>
                    <a:pt x="421683" y="827627"/>
                    <a:pt x="409993" y="7380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8"/>
            <p:cNvSpPr/>
            <p:nvPr/>
          </p:nvSpPr>
          <p:spPr>
            <a:xfrm>
              <a:off x="5874419" y="2560474"/>
              <a:ext cx="305952" cy="491697"/>
            </a:xfrm>
            <a:custGeom>
              <a:avLst/>
              <a:gdLst/>
              <a:ahLst/>
              <a:cxnLst/>
              <a:rect l="l" t="t" r="r" b="b"/>
              <a:pathLst>
                <a:path w="305952" h="491697" extrusionOk="0">
                  <a:moveTo>
                    <a:pt x="288928" y="350842"/>
                  </a:moveTo>
                  <a:cubicBezTo>
                    <a:pt x="257851" y="352366"/>
                    <a:pt x="234756" y="360367"/>
                    <a:pt x="230860" y="350842"/>
                  </a:cubicBezTo>
                  <a:cubicBezTo>
                    <a:pt x="227496" y="334783"/>
                    <a:pt x="225120" y="318523"/>
                    <a:pt x="223732" y="302169"/>
                  </a:cubicBezTo>
                  <a:cubicBezTo>
                    <a:pt x="227343" y="293120"/>
                    <a:pt x="230385" y="283119"/>
                    <a:pt x="230385" y="283119"/>
                  </a:cubicBezTo>
                  <a:cubicBezTo>
                    <a:pt x="269445" y="259021"/>
                    <a:pt x="281800" y="216444"/>
                    <a:pt x="286932" y="167486"/>
                  </a:cubicBezTo>
                  <a:cubicBezTo>
                    <a:pt x="295676" y="83285"/>
                    <a:pt x="250248" y="9656"/>
                    <a:pt x="166329" y="798"/>
                  </a:cubicBezTo>
                  <a:cubicBezTo>
                    <a:pt x="87353" y="-7393"/>
                    <a:pt x="29285" y="48423"/>
                    <a:pt x="13793" y="124623"/>
                  </a:cubicBezTo>
                  <a:cubicBezTo>
                    <a:pt x="5430" y="162723"/>
                    <a:pt x="-11201" y="233589"/>
                    <a:pt x="11323" y="296073"/>
                  </a:cubicBezTo>
                  <a:cubicBezTo>
                    <a:pt x="23867" y="330744"/>
                    <a:pt x="39834" y="358271"/>
                    <a:pt x="56180" y="363605"/>
                  </a:cubicBezTo>
                  <a:cubicBezTo>
                    <a:pt x="71833" y="363205"/>
                    <a:pt x="87448" y="361834"/>
                    <a:pt x="102939" y="359510"/>
                  </a:cubicBezTo>
                  <a:lnTo>
                    <a:pt x="102939" y="359510"/>
                  </a:lnTo>
                  <a:cubicBezTo>
                    <a:pt x="102939" y="359510"/>
                    <a:pt x="107121" y="382941"/>
                    <a:pt x="110067" y="397610"/>
                  </a:cubicBezTo>
                  <a:cubicBezTo>
                    <a:pt x="113013" y="412278"/>
                    <a:pt x="111777" y="420565"/>
                    <a:pt x="82031" y="438948"/>
                  </a:cubicBezTo>
                  <a:cubicBezTo>
                    <a:pt x="52284" y="457331"/>
                    <a:pt x="127079" y="495241"/>
                    <a:pt x="176023" y="491431"/>
                  </a:cubicBezTo>
                  <a:cubicBezTo>
                    <a:pt x="224968" y="487621"/>
                    <a:pt x="279424" y="458951"/>
                    <a:pt x="294440" y="426851"/>
                  </a:cubicBezTo>
                  <a:cubicBezTo>
                    <a:pt x="311262" y="391514"/>
                    <a:pt x="309837" y="349794"/>
                    <a:pt x="288928" y="35084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5809360" y="2908700"/>
              <a:ext cx="471048" cy="781597"/>
            </a:xfrm>
            <a:custGeom>
              <a:avLst/>
              <a:gdLst/>
              <a:ahLst/>
              <a:cxnLst/>
              <a:rect l="l" t="t" r="r" b="b"/>
              <a:pathLst>
                <a:path w="471048" h="781597" extrusionOk="0">
                  <a:moveTo>
                    <a:pt x="308559" y="7283"/>
                  </a:moveTo>
                  <a:cubicBezTo>
                    <a:pt x="317113" y="28715"/>
                    <a:pt x="295254" y="54908"/>
                    <a:pt x="236901" y="73482"/>
                  </a:cubicBezTo>
                  <a:cubicBezTo>
                    <a:pt x="178547" y="92056"/>
                    <a:pt x="173225" y="68243"/>
                    <a:pt x="173225" y="68243"/>
                  </a:cubicBezTo>
                  <a:cubicBezTo>
                    <a:pt x="173225" y="68243"/>
                    <a:pt x="87691" y="107296"/>
                    <a:pt x="59750" y="126822"/>
                  </a:cubicBezTo>
                  <a:cubicBezTo>
                    <a:pt x="24776" y="151396"/>
                    <a:pt x="9190" y="222072"/>
                    <a:pt x="4438" y="342373"/>
                  </a:cubicBezTo>
                  <a:cubicBezTo>
                    <a:pt x="-979" y="481152"/>
                    <a:pt x="-1454" y="686987"/>
                    <a:pt x="3107" y="722516"/>
                  </a:cubicBezTo>
                  <a:cubicBezTo>
                    <a:pt x="3107" y="722516"/>
                    <a:pt x="68589" y="787952"/>
                    <a:pt x="152412" y="781094"/>
                  </a:cubicBezTo>
                  <a:cubicBezTo>
                    <a:pt x="236235" y="774236"/>
                    <a:pt x="377272" y="699846"/>
                    <a:pt x="411485" y="642410"/>
                  </a:cubicBezTo>
                  <a:cubicBezTo>
                    <a:pt x="410535" y="520776"/>
                    <a:pt x="396279" y="500964"/>
                    <a:pt x="415952" y="430860"/>
                  </a:cubicBezTo>
                  <a:cubicBezTo>
                    <a:pt x="461000" y="270364"/>
                    <a:pt x="484664" y="204641"/>
                    <a:pt x="462806" y="97961"/>
                  </a:cubicBezTo>
                  <a:cubicBezTo>
                    <a:pt x="444748" y="10045"/>
                    <a:pt x="419469" y="-813"/>
                    <a:pt x="384875" y="44"/>
                  </a:cubicBezTo>
                  <a:cubicBezTo>
                    <a:pt x="359329" y="1092"/>
                    <a:pt x="333849" y="3511"/>
                    <a:pt x="308559" y="728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5348856" y="3006224"/>
              <a:ext cx="597933" cy="466333"/>
            </a:xfrm>
            <a:custGeom>
              <a:avLst/>
              <a:gdLst/>
              <a:ahLst/>
              <a:cxnLst/>
              <a:rect l="l" t="t" r="r" b="b"/>
              <a:pathLst>
                <a:path w="597933" h="466333" extrusionOk="0">
                  <a:moveTo>
                    <a:pt x="333219" y="359529"/>
                  </a:moveTo>
                  <a:cubicBezTo>
                    <a:pt x="402027" y="376960"/>
                    <a:pt x="418183" y="333431"/>
                    <a:pt x="427212" y="297522"/>
                  </a:cubicBezTo>
                  <a:cubicBezTo>
                    <a:pt x="449070" y="210368"/>
                    <a:pt x="460855" y="131691"/>
                    <a:pt x="477202" y="82161"/>
                  </a:cubicBezTo>
                  <a:cubicBezTo>
                    <a:pt x="496209" y="23868"/>
                    <a:pt x="516547" y="14629"/>
                    <a:pt x="544773" y="3199"/>
                  </a:cubicBezTo>
                  <a:cubicBezTo>
                    <a:pt x="578037" y="-10136"/>
                    <a:pt x="606548" y="17963"/>
                    <a:pt x="595524" y="92258"/>
                  </a:cubicBezTo>
                  <a:cubicBezTo>
                    <a:pt x="582408" y="180078"/>
                    <a:pt x="565302" y="241705"/>
                    <a:pt x="532513" y="345623"/>
                  </a:cubicBezTo>
                  <a:cubicBezTo>
                    <a:pt x="523960" y="372769"/>
                    <a:pt x="504763" y="420966"/>
                    <a:pt x="476061" y="444302"/>
                  </a:cubicBezTo>
                  <a:cubicBezTo>
                    <a:pt x="440517" y="472877"/>
                    <a:pt x="387106" y="471829"/>
                    <a:pt x="306228" y="451636"/>
                  </a:cubicBezTo>
                  <a:cubicBezTo>
                    <a:pt x="271730" y="443064"/>
                    <a:pt x="233905" y="422394"/>
                    <a:pt x="168708" y="391915"/>
                  </a:cubicBezTo>
                  <a:cubicBezTo>
                    <a:pt x="151222" y="383723"/>
                    <a:pt x="137536" y="378294"/>
                    <a:pt x="103988" y="362577"/>
                  </a:cubicBezTo>
                  <a:cubicBezTo>
                    <a:pt x="70439" y="346861"/>
                    <a:pt x="35370" y="320667"/>
                    <a:pt x="17789" y="295141"/>
                  </a:cubicBezTo>
                  <a:cubicBezTo>
                    <a:pt x="207" y="269614"/>
                    <a:pt x="-2169" y="257041"/>
                    <a:pt x="1442" y="251707"/>
                  </a:cubicBezTo>
                  <a:cubicBezTo>
                    <a:pt x="5909" y="244372"/>
                    <a:pt x="13892" y="245991"/>
                    <a:pt x="23301" y="256755"/>
                  </a:cubicBezTo>
                  <a:cubicBezTo>
                    <a:pt x="36872" y="274966"/>
                    <a:pt x="53646" y="290521"/>
                    <a:pt x="72815" y="302665"/>
                  </a:cubicBezTo>
                  <a:cubicBezTo>
                    <a:pt x="72815" y="302665"/>
                    <a:pt x="51052" y="280186"/>
                    <a:pt x="39267" y="265613"/>
                  </a:cubicBezTo>
                  <a:cubicBezTo>
                    <a:pt x="28727" y="252611"/>
                    <a:pt x="19974" y="238267"/>
                    <a:pt x="13227" y="222941"/>
                  </a:cubicBezTo>
                  <a:cubicBezTo>
                    <a:pt x="7049" y="208082"/>
                    <a:pt x="19879" y="187889"/>
                    <a:pt x="29573" y="198462"/>
                  </a:cubicBezTo>
                  <a:cubicBezTo>
                    <a:pt x="39267" y="209034"/>
                    <a:pt x="44019" y="219893"/>
                    <a:pt x="61791" y="241229"/>
                  </a:cubicBezTo>
                  <a:cubicBezTo>
                    <a:pt x="71124" y="252649"/>
                    <a:pt x="81816" y="262889"/>
                    <a:pt x="93629" y="271709"/>
                  </a:cubicBezTo>
                  <a:cubicBezTo>
                    <a:pt x="82595" y="256641"/>
                    <a:pt x="72777" y="240714"/>
                    <a:pt x="64262" y="224084"/>
                  </a:cubicBezTo>
                  <a:cubicBezTo>
                    <a:pt x="56649" y="211158"/>
                    <a:pt x="52924" y="196309"/>
                    <a:pt x="53523" y="181317"/>
                  </a:cubicBezTo>
                  <a:cubicBezTo>
                    <a:pt x="53998" y="173506"/>
                    <a:pt x="65022" y="164267"/>
                    <a:pt x="75286" y="179031"/>
                  </a:cubicBezTo>
                  <a:cubicBezTo>
                    <a:pt x="84790" y="192270"/>
                    <a:pt x="90682" y="213035"/>
                    <a:pt x="112256" y="235609"/>
                  </a:cubicBezTo>
                  <a:cubicBezTo>
                    <a:pt x="127937" y="251897"/>
                    <a:pt x="141338" y="261327"/>
                    <a:pt x="141718" y="256755"/>
                  </a:cubicBezTo>
                  <a:cubicBezTo>
                    <a:pt x="142098" y="252183"/>
                    <a:pt x="132214" y="243324"/>
                    <a:pt x="126607" y="224274"/>
                  </a:cubicBezTo>
                  <a:cubicBezTo>
                    <a:pt x="121000" y="205224"/>
                    <a:pt x="126607" y="185127"/>
                    <a:pt x="137156" y="182936"/>
                  </a:cubicBezTo>
                  <a:cubicBezTo>
                    <a:pt x="147705" y="180745"/>
                    <a:pt x="145614" y="181317"/>
                    <a:pt x="153978" y="199128"/>
                  </a:cubicBezTo>
                  <a:cubicBezTo>
                    <a:pt x="162341" y="216940"/>
                    <a:pt x="175361" y="230085"/>
                    <a:pt x="185245" y="256278"/>
                  </a:cubicBezTo>
                  <a:cubicBezTo>
                    <a:pt x="190634" y="274624"/>
                    <a:pt x="200423" y="291369"/>
                    <a:pt x="213757" y="305047"/>
                  </a:cubicBezTo>
                  <a:cubicBezTo>
                    <a:pt x="230483" y="323144"/>
                    <a:pt x="267833" y="343051"/>
                    <a:pt x="333219" y="359529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5786047" y="2996305"/>
              <a:ext cx="182011" cy="266828"/>
            </a:xfrm>
            <a:custGeom>
              <a:avLst/>
              <a:gdLst/>
              <a:ahLst/>
              <a:cxnLst/>
              <a:rect l="l" t="t" r="r" b="b"/>
              <a:pathLst>
                <a:path w="182011" h="266828" extrusionOk="0">
                  <a:moveTo>
                    <a:pt x="133053" y="1213"/>
                  </a:moveTo>
                  <a:cubicBezTo>
                    <a:pt x="87150" y="-5550"/>
                    <a:pt x="54742" y="15119"/>
                    <a:pt x="34404" y="84937"/>
                  </a:cubicBezTo>
                  <a:cubicBezTo>
                    <a:pt x="14066" y="154755"/>
                    <a:pt x="0" y="211905"/>
                    <a:pt x="0" y="211905"/>
                  </a:cubicBezTo>
                  <a:cubicBezTo>
                    <a:pt x="18143" y="238194"/>
                    <a:pt x="45666" y="256502"/>
                    <a:pt x="76886" y="263055"/>
                  </a:cubicBezTo>
                  <a:cubicBezTo>
                    <a:pt x="131818" y="276390"/>
                    <a:pt x="151586" y="250101"/>
                    <a:pt x="151586" y="250101"/>
                  </a:cubicBezTo>
                  <a:cubicBezTo>
                    <a:pt x="151586" y="250101"/>
                    <a:pt x="166886" y="177044"/>
                    <a:pt x="176390" y="127323"/>
                  </a:cubicBezTo>
                  <a:cubicBezTo>
                    <a:pt x="185894" y="77603"/>
                    <a:pt x="189886" y="9594"/>
                    <a:pt x="133053" y="12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5873666" y="2538911"/>
              <a:ext cx="296973" cy="328330"/>
            </a:xfrm>
            <a:custGeom>
              <a:avLst/>
              <a:gdLst/>
              <a:ahLst/>
              <a:cxnLst/>
              <a:rect l="l" t="t" r="r" b="b"/>
              <a:pathLst>
                <a:path w="296973" h="328330" extrusionOk="0">
                  <a:moveTo>
                    <a:pt x="16733" y="135613"/>
                  </a:moveTo>
                  <a:cubicBezTo>
                    <a:pt x="16733" y="135613"/>
                    <a:pt x="-55876" y="25123"/>
                    <a:pt x="101411" y="2263"/>
                  </a:cubicBezTo>
                  <a:cubicBezTo>
                    <a:pt x="214791" y="-13930"/>
                    <a:pt x="287686" y="59413"/>
                    <a:pt x="296049" y="138280"/>
                  </a:cubicBezTo>
                  <a:cubicBezTo>
                    <a:pt x="304127" y="214003"/>
                    <a:pt x="257558" y="292585"/>
                    <a:pt x="224010" y="323827"/>
                  </a:cubicBezTo>
                  <a:cubicBezTo>
                    <a:pt x="207664" y="329637"/>
                    <a:pt x="172309" y="333352"/>
                    <a:pt x="126026" y="311920"/>
                  </a:cubicBezTo>
                  <a:cubicBezTo>
                    <a:pt x="124144" y="291308"/>
                    <a:pt x="123413" y="270611"/>
                    <a:pt x="123840" y="249913"/>
                  </a:cubicBezTo>
                  <a:cubicBezTo>
                    <a:pt x="123840" y="249913"/>
                    <a:pt x="179152" y="133612"/>
                    <a:pt x="16733" y="13561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4255557" y="1955958"/>
              <a:ext cx="334153" cy="334898"/>
            </a:xfrm>
            <a:custGeom>
              <a:avLst/>
              <a:gdLst/>
              <a:ahLst/>
              <a:cxnLst/>
              <a:rect l="l" t="t" r="r" b="b"/>
              <a:pathLst>
                <a:path w="334153" h="334898" extrusionOk="0">
                  <a:moveTo>
                    <a:pt x="334153" y="167449"/>
                  </a:moveTo>
                  <a:cubicBezTo>
                    <a:pt x="334153" y="259929"/>
                    <a:pt x="259351" y="334899"/>
                    <a:pt x="167077" y="334899"/>
                  </a:cubicBezTo>
                  <a:cubicBezTo>
                    <a:pt x="74803" y="334899"/>
                    <a:pt x="0" y="259929"/>
                    <a:pt x="0" y="167449"/>
                  </a:cubicBezTo>
                  <a:cubicBezTo>
                    <a:pt x="0" y="74970"/>
                    <a:pt x="74803" y="0"/>
                    <a:pt x="167077" y="0"/>
                  </a:cubicBezTo>
                  <a:cubicBezTo>
                    <a:pt x="259351" y="0"/>
                    <a:pt x="334153" y="74970"/>
                    <a:pt x="334153" y="167449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4197204" y="1948719"/>
              <a:ext cx="450859" cy="225075"/>
            </a:xfrm>
            <a:custGeom>
              <a:avLst/>
              <a:gdLst/>
              <a:ahLst/>
              <a:cxnLst/>
              <a:rect l="l" t="t" r="r" b="b"/>
              <a:pathLst>
                <a:path w="450859" h="225075" extrusionOk="0">
                  <a:moveTo>
                    <a:pt x="225430" y="225076"/>
                  </a:moveTo>
                  <a:cubicBezTo>
                    <a:pt x="162040" y="225076"/>
                    <a:pt x="100645" y="210598"/>
                    <a:pt x="57023" y="185357"/>
                  </a:cubicBezTo>
                  <a:cubicBezTo>
                    <a:pt x="20623" y="164306"/>
                    <a:pt x="0" y="137732"/>
                    <a:pt x="0" y="112586"/>
                  </a:cubicBezTo>
                  <a:cubicBezTo>
                    <a:pt x="0" y="87440"/>
                    <a:pt x="20908" y="60865"/>
                    <a:pt x="57023" y="39719"/>
                  </a:cubicBezTo>
                  <a:cubicBezTo>
                    <a:pt x="100645" y="14478"/>
                    <a:pt x="161564" y="0"/>
                    <a:pt x="225430" y="0"/>
                  </a:cubicBezTo>
                  <a:cubicBezTo>
                    <a:pt x="289295" y="0"/>
                    <a:pt x="350120" y="14478"/>
                    <a:pt x="393837" y="39719"/>
                  </a:cubicBezTo>
                  <a:cubicBezTo>
                    <a:pt x="430237" y="60865"/>
                    <a:pt x="450860" y="87344"/>
                    <a:pt x="450860" y="112586"/>
                  </a:cubicBezTo>
                  <a:cubicBezTo>
                    <a:pt x="450860" y="137827"/>
                    <a:pt x="430046" y="164306"/>
                    <a:pt x="393837" y="185357"/>
                  </a:cubicBezTo>
                  <a:cubicBezTo>
                    <a:pt x="350500" y="210598"/>
                    <a:pt x="288725" y="225076"/>
                    <a:pt x="225430" y="225076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4129822" y="1856041"/>
              <a:ext cx="585718" cy="291750"/>
            </a:xfrm>
            <a:custGeom>
              <a:avLst/>
              <a:gdLst/>
              <a:ahLst/>
              <a:cxnLst/>
              <a:rect l="l" t="t" r="r" b="b"/>
              <a:pathLst>
                <a:path w="585718" h="291750" extrusionOk="0">
                  <a:moveTo>
                    <a:pt x="292812" y="291751"/>
                  </a:moveTo>
                  <a:cubicBezTo>
                    <a:pt x="210699" y="291751"/>
                    <a:pt x="131247" y="272701"/>
                    <a:pt x="74225" y="240221"/>
                  </a:cubicBezTo>
                  <a:cubicBezTo>
                    <a:pt x="26706" y="212884"/>
                    <a:pt x="0" y="178499"/>
                    <a:pt x="0" y="145828"/>
                  </a:cubicBezTo>
                  <a:cubicBezTo>
                    <a:pt x="0" y="113157"/>
                    <a:pt x="26991" y="79153"/>
                    <a:pt x="74225" y="51530"/>
                  </a:cubicBezTo>
                  <a:cubicBezTo>
                    <a:pt x="130772" y="18764"/>
                    <a:pt x="210319" y="0"/>
                    <a:pt x="292812" y="0"/>
                  </a:cubicBezTo>
                  <a:cubicBezTo>
                    <a:pt x="375305" y="0"/>
                    <a:pt x="454376" y="19050"/>
                    <a:pt x="511399" y="51530"/>
                  </a:cubicBezTo>
                  <a:cubicBezTo>
                    <a:pt x="558918" y="78772"/>
                    <a:pt x="585718" y="113157"/>
                    <a:pt x="585718" y="145828"/>
                  </a:cubicBezTo>
                  <a:cubicBezTo>
                    <a:pt x="585718" y="178499"/>
                    <a:pt x="558633" y="212503"/>
                    <a:pt x="511399" y="240221"/>
                  </a:cubicBezTo>
                  <a:cubicBezTo>
                    <a:pt x="454471" y="272987"/>
                    <a:pt x="374924" y="291751"/>
                    <a:pt x="292812" y="291751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4129822" y="1818703"/>
              <a:ext cx="585718" cy="291750"/>
            </a:xfrm>
            <a:custGeom>
              <a:avLst/>
              <a:gdLst/>
              <a:ahLst/>
              <a:cxnLst/>
              <a:rect l="l" t="t" r="r" b="b"/>
              <a:pathLst>
                <a:path w="585718" h="291750" extrusionOk="0">
                  <a:moveTo>
                    <a:pt x="292812" y="291751"/>
                  </a:moveTo>
                  <a:cubicBezTo>
                    <a:pt x="210699" y="291751"/>
                    <a:pt x="131247" y="272701"/>
                    <a:pt x="74225" y="240221"/>
                  </a:cubicBezTo>
                  <a:cubicBezTo>
                    <a:pt x="26706" y="212979"/>
                    <a:pt x="0" y="178498"/>
                    <a:pt x="0" y="145923"/>
                  </a:cubicBezTo>
                  <a:cubicBezTo>
                    <a:pt x="0" y="113347"/>
                    <a:pt x="26991" y="79248"/>
                    <a:pt x="74225" y="51530"/>
                  </a:cubicBezTo>
                  <a:cubicBezTo>
                    <a:pt x="130772" y="18764"/>
                    <a:pt x="210319" y="0"/>
                    <a:pt x="292812" y="0"/>
                  </a:cubicBezTo>
                  <a:cubicBezTo>
                    <a:pt x="375305" y="0"/>
                    <a:pt x="454376" y="19050"/>
                    <a:pt x="511399" y="51530"/>
                  </a:cubicBezTo>
                  <a:cubicBezTo>
                    <a:pt x="558918" y="78867"/>
                    <a:pt x="585718" y="113252"/>
                    <a:pt x="585718" y="145923"/>
                  </a:cubicBezTo>
                  <a:cubicBezTo>
                    <a:pt x="585718" y="178594"/>
                    <a:pt x="558633" y="212598"/>
                    <a:pt x="511399" y="240221"/>
                  </a:cubicBezTo>
                  <a:cubicBezTo>
                    <a:pt x="454471" y="272987"/>
                    <a:pt x="374924" y="291751"/>
                    <a:pt x="292812" y="291751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18"/>
            <p:cNvSpPr/>
            <p:nvPr/>
          </p:nvSpPr>
          <p:spPr>
            <a:xfrm>
              <a:off x="4066052" y="1720024"/>
              <a:ext cx="713163" cy="355663"/>
            </a:xfrm>
            <a:custGeom>
              <a:avLst/>
              <a:gdLst/>
              <a:ahLst/>
              <a:cxnLst/>
              <a:rect l="l" t="t" r="r" b="b"/>
              <a:pathLst>
                <a:path w="713163" h="355663" extrusionOk="0">
                  <a:moveTo>
                    <a:pt x="356582" y="355663"/>
                  </a:moveTo>
                  <a:cubicBezTo>
                    <a:pt x="256412" y="355663"/>
                    <a:pt x="159474" y="332804"/>
                    <a:pt x="90476" y="292894"/>
                  </a:cubicBezTo>
                  <a:cubicBezTo>
                    <a:pt x="32978" y="259556"/>
                    <a:pt x="0" y="217646"/>
                    <a:pt x="0" y="177832"/>
                  </a:cubicBezTo>
                  <a:cubicBezTo>
                    <a:pt x="0" y="138017"/>
                    <a:pt x="32978" y="96107"/>
                    <a:pt x="90476" y="62865"/>
                  </a:cubicBezTo>
                  <a:cubicBezTo>
                    <a:pt x="159474" y="22955"/>
                    <a:pt x="256412" y="0"/>
                    <a:pt x="356582" y="0"/>
                  </a:cubicBezTo>
                  <a:cubicBezTo>
                    <a:pt x="456752" y="0"/>
                    <a:pt x="553596" y="22955"/>
                    <a:pt x="622688" y="62865"/>
                  </a:cubicBezTo>
                  <a:cubicBezTo>
                    <a:pt x="680186" y="96107"/>
                    <a:pt x="713164" y="138017"/>
                    <a:pt x="713164" y="177832"/>
                  </a:cubicBezTo>
                  <a:cubicBezTo>
                    <a:pt x="713164" y="217646"/>
                    <a:pt x="680186" y="259556"/>
                    <a:pt x="622688" y="292894"/>
                  </a:cubicBezTo>
                  <a:cubicBezTo>
                    <a:pt x="553690" y="332804"/>
                    <a:pt x="456657" y="355663"/>
                    <a:pt x="356582" y="355663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8"/>
            <p:cNvSpPr/>
            <p:nvPr/>
          </p:nvSpPr>
          <p:spPr>
            <a:xfrm>
              <a:off x="4066052" y="1674590"/>
              <a:ext cx="713163" cy="355568"/>
            </a:xfrm>
            <a:custGeom>
              <a:avLst/>
              <a:gdLst/>
              <a:ahLst/>
              <a:cxnLst/>
              <a:rect l="l" t="t" r="r" b="b"/>
              <a:pathLst>
                <a:path w="713163" h="355568" extrusionOk="0">
                  <a:moveTo>
                    <a:pt x="356582" y="355568"/>
                  </a:moveTo>
                  <a:cubicBezTo>
                    <a:pt x="256412" y="355568"/>
                    <a:pt x="159474" y="332708"/>
                    <a:pt x="90476" y="292799"/>
                  </a:cubicBezTo>
                  <a:cubicBezTo>
                    <a:pt x="32978" y="259556"/>
                    <a:pt x="0" y="217551"/>
                    <a:pt x="0" y="177737"/>
                  </a:cubicBezTo>
                  <a:cubicBezTo>
                    <a:pt x="0" y="137922"/>
                    <a:pt x="32978" y="96012"/>
                    <a:pt x="90476" y="62770"/>
                  </a:cubicBezTo>
                  <a:cubicBezTo>
                    <a:pt x="159474" y="22860"/>
                    <a:pt x="256412" y="0"/>
                    <a:pt x="356582" y="0"/>
                  </a:cubicBezTo>
                  <a:cubicBezTo>
                    <a:pt x="456752" y="0"/>
                    <a:pt x="553596" y="22860"/>
                    <a:pt x="622688" y="62770"/>
                  </a:cubicBezTo>
                  <a:cubicBezTo>
                    <a:pt x="680186" y="96012"/>
                    <a:pt x="713164" y="138017"/>
                    <a:pt x="713164" y="177832"/>
                  </a:cubicBezTo>
                  <a:cubicBezTo>
                    <a:pt x="713164" y="217646"/>
                    <a:pt x="680186" y="259556"/>
                    <a:pt x="622688" y="292799"/>
                  </a:cubicBezTo>
                  <a:cubicBezTo>
                    <a:pt x="553690" y="332708"/>
                    <a:pt x="456657" y="355568"/>
                    <a:pt x="356582" y="355568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4013211" y="1574958"/>
              <a:ext cx="818751" cy="408241"/>
            </a:xfrm>
            <a:custGeom>
              <a:avLst/>
              <a:gdLst/>
              <a:ahLst/>
              <a:cxnLst/>
              <a:rect l="l" t="t" r="r" b="b"/>
              <a:pathLst>
                <a:path w="818751" h="408241" extrusionOk="0">
                  <a:moveTo>
                    <a:pt x="409423" y="408242"/>
                  </a:moveTo>
                  <a:cubicBezTo>
                    <a:pt x="294427" y="408242"/>
                    <a:pt x="183138" y="382048"/>
                    <a:pt x="103876" y="336137"/>
                  </a:cubicBezTo>
                  <a:cubicBezTo>
                    <a:pt x="37825" y="298037"/>
                    <a:pt x="0" y="249841"/>
                    <a:pt x="0" y="204121"/>
                  </a:cubicBezTo>
                  <a:cubicBezTo>
                    <a:pt x="0" y="158401"/>
                    <a:pt x="38015" y="110299"/>
                    <a:pt x="103876" y="72009"/>
                  </a:cubicBezTo>
                  <a:cubicBezTo>
                    <a:pt x="183043" y="26194"/>
                    <a:pt x="294427" y="0"/>
                    <a:pt x="409328" y="0"/>
                  </a:cubicBezTo>
                  <a:cubicBezTo>
                    <a:pt x="524229" y="0"/>
                    <a:pt x="635708" y="26194"/>
                    <a:pt x="714875" y="72104"/>
                  </a:cubicBezTo>
                  <a:cubicBezTo>
                    <a:pt x="780926" y="110204"/>
                    <a:pt x="818751" y="158401"/>
                    <a:pt x="818751" y="204121"/>
                  </a:cubicBezTo>
                  <a:cubicBezTo>
                    <a:pt x="818751" y="249841"/>
                    <a:pt x="780736" y="297942"/>
                    <a:pt x="714875" y="336137"/>
                  </a:cubicBezTo>
                  <a:cubicBezTo>
                    <a:pt x="635708" y="382048"/>
                    <a:pt x="524324" y="408242"/>
                    <a:pt x="409423" y="408242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4013211" y="1522666"/>
              <a:ext cx="818751" cy="408336"/>
            </a:xfrm>
            <a:custGeom>
              <a:avLst/>
              <a:gdLst/>
              <a:ahLst/>
              <a:cxnLst/>
              <a:rect l="l" t="t" r="r" b="b"/>
              <a:pathLst>
                <a:path w="818751" h="408336" extrusionOk="0">
                  <a:moveTo>
                    <a:pt x="409423" y="408337"/>
                  </a:moveTo>
                  <a:cubicBezTo>
                    <a:pt x="294427" y="408337"/>
                    <a:pt x="183138" y="382048"/>
                    <a:pt x="103876" y="336233"/>
                  </a:cubicBezTo>
                  <a:cubicBezTo>
                    <a:pt x="37825" y="298133"/>
                    <a:pt x="0" y="249936"/>
                    <a:pt x="0" y="204216"/>
                  </a:cubicBezTo>
                  <a:cubicBezTo>
                    <a:pt x="0" y="158496"/>
                    <a:pt x="38015" y="110300"/>
                    <a:pt x="103876" y="72104"/>
                  </a:cubicBezTo>
                  <a:cubicBezTo>
                    <a:pt x="183043" y="26289"/>
                    <a:pt x="294427" y="0"/>
                    <a:pt x="409328" y="0"/>
                  </a:cubicBezTo>
                  <a:cubicBezTo>
                    <a:pt x="524229" y="0"/>
                    <a:pt x="635708" y="26289"/>
                    <a:pt x="714875" y="72104"/>
                  </a:cubicBezTo>
                  <a:cubicBezTo>
                    <a:pt x="780926" y="110204"/>
                    <a:pt x="818751" y="158496"/>
                    <a:pt x="818751" y="204216"/>
                  </a:cubicBezTo>
                  <a:cubicBezTo>
                    <a:pt x="818751" y="249936"/>
                    <a:pt x="780736" y="298037"/>
                    <a:pt x="714875" y="336233"/>
                  </a:cubicBezTo>
                  <a:cubicBezTo>
                    <a:pt x="635708" y="382334"/>
                    <a:pt x="524324" y="408337"/>
                    <a:pt x="409423" y="408337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3962270" y="1359312"/>
              <a:ext cx="920726" cy="532828"/>
            </a:xfrm>
            <a:custGeom>
              <a:avLst/>
              <a:gdLst/>
              <a:ahLst/>
              <a:cxnLst/>
              <a:rect l="l" t="t" r="r" b="b"/>
              <a:pathLst>
                <a:path w="920726" h="532828" extrusionOk="0">
                  <a:moveTo>
                    <a:pt x="920727" y="266414"/>
                  </a:moveTo>
                  <a:cubicBezTo>
                    <a:pt x="920727" y="413551"/>
                    <a:pt x="714615" y="532828"/>
                    <a:pt x="460363" y="532828"/>
                  </a:cubicBezTo>
                  <a:cubicBezTo>
                    <a:pt x="206112" y="532828"/>
                    <a:pt x="0" y="413551"/>
                    <a:pt x="0" y="266414"/>
                  </a:cubicBezTo>
                  <a:cubicBezTo>
                    <a:pt x="0" y="119278"/>
                    <a:pt x="206112" y="0"/>
                    <a:pt x="460363" y="0"/>
                  </a:cubicBezTo>
                  <a:cubicBezTo>
                    <a:pt x="714615" y="0"/>
                    <a:pt x="920727" y="119278"/>
                    <a:pt x="920727" y="266414"/>
                  </a:cubicBezTo>
                  <a:close/>
                </a:path>
              </a:pathLst>
            </a:custGeom>
            <a:solidFill>
              <a:srgbClr val="FFDF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4264396" y="969264"/>
              <a:ext cx="40771" cy="635222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4543522" y="969264"/>
              <a:ext cx="40771" cy="635222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8"/>
            <p:cNvSpPr/>
            <p:nvPr/>
          </p:nvSpPr>
          <p:spPr>
            <a:xfrm>
              <a:off x="4264396" y="901827"/>
              <a:ext cx="319897" cy="108775"/>
            </a:xfrm>
            <a:custGeom>
              <a:avLst/>
              <a:gdLst/>
              <a:ahLst/>
              <a:cxnLst/>
              <a:rect l="l" t="t" r="r" b="b"/>
              <a:pathLst>
                <a:path w="319897" h="108775" extrusionOk="0">
                  <a:moveTo>
                    <a:pt x="157098" y="108775"/>
                  </a:moveTo>
                  <a:lnTo>
                    <a:pt x="97319" y="53911"/>
                  </a:lnTo>
                  <a:lnTo>
                    <a:pt x="23950" y="103156"/>
                  </a:lnTo>
                  <a:lnTo>
                    <a:pt x="0" y="67532"/>
                  </a:lnTo>
                  <a:lnTo>
                    <a:pt x="101310" y="857"/>
                  </a:lnTo>
                  <a:lnTo>
                    <a:pt x="159379" y="54102"/>
                  </a:lnTo>
                  <a:lnTo>
                    <a:pt x="228946" y="0"/>
                  </a:lnTo>
                  <a:lnTo>
                    <a:pt x="319897" y="67532"/>
                  </a:lnTo>
                  <a:lnTo>
                    <a:pt x="291481" y="100203"/>
                  </a:lnTo>
                  <a:lnTo>
                    <a:pt x="228851" y="53054"/>
                  </a:lnTo>
                  <a:lnTo>
                    <a:pt x="157098" y="108775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8"/>
            <p:cNvSpPr/>
            <p:nvPr/>
          </p:nvSpPr>
          <p:spPr>
            <a:xfrm>
              <a:off x="3749667" y="190500"/>
              <a:ext cx="1343462" cy="1451800"/>
            </a:xfrm>
            <a:custGeom>
              <a:avLst/>
              <a:gdLst/>
              <a:ahLst/>
              <a:cxnLst/>
              <a:rect l="l" t="t" r="r" b="b"/>
              <a:pathLst>
                <a:path w="1343462" h="1451800" extrusionOk="0">
                  <a:moveTo>
                    <a:pt x="1132665" y="1449134"/>
                  </a:moveTo>
                  <a:cubicBezTo>
                    <a:pt x="1133425" y="1389317"/>
                    <a:pt x="1143689" y="1212723"/>
                    <a:pt x="1283870" y="969359"/>
                  </a:cubicBezTo>
                  <a:cubicBezTo>
                    <a:pt x="1449711" y="681419"/>
                    <a:pt x="1276837" y="0"/>
                    <a:pt x="671731" y="0"/>
                  </a:cubicBezTo>
                  <a:cubicBezTo>
                    <a:pt x="66625" y="0"/>
                    <a:pt x="-106249" y="681419"/>
                    <a:pt x="59592" y="969359"/>
                  </a:cubicBezTo>
                  <a:cubicBezTo>
                    <a:pt x="180766" y="1179767"/>
                    <a:pt x="207186" y="1366457"/>
                    <a:pt x="212698" y="1451801"/>
                  </a:cubicBezTo>
                </a:path>
              </a:pathLst>
            </a:custGeom>
            <a:solidFill>
              <a:srgbClr val="FFDF57">
                <a:alpha val="6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9" name="Google Shape;819;p18"/>
            <p:cNvGrpSpPr/>
            <p:nvPr/>
          </p:nvGrpSpPr>
          <p:grpSpPr>
            <a:xfrm>
              <a:off x="3923682" y="3244965"/>
              <a:ext cx="195764" cy="131404"/>
              <a:chOff x="5733332" y="4102215"/>
              <a:chExt cx="195764" cy="131404"/>
            </a:xfrm>
          </p:grpSpPr>
          <p:sp>
            <p:nvSpPr>
              <p:cNvPr id="820" name="Google Shape;820;p18"/>
              <p:cNvSpPr/>
              <p:nvPr/>
            </p:nvSpPr>
            <p:spPr>
              <a:xfrm>
                <a:off x="5734887" y="4131087"/>
                <a:ext cx="177232" cy="100744"/>
              </a:xfrm>
              <a:custGeom>
                <a:avLst/>
                <a:gdLst/>
                <a:ahLst/>
                <a:cxnLst/>
                <a:rect l="l" t="t" r="r" b="b"/>
                <a:pathLst>
                  <a:path w="177232" h="100744" extrusionOk="0">
                    <a:moveTo>
                      <a:pt x="177024" y="99346"/>
                    </a:moveTo>
                    <a:lnTo>
                      <a:pt x="150604" y="74581"/>
                    </a:lnTo>
                    <a:cubicBezTo>
                      <a:pt x="147249" y="69713"/>
                      <a:pt x="143219" y="65351"/>
                      <a:pt x="138629" y="61627"/>
                    </a:cubicBezTo>
                    <a:cubicBezTo>
                      <a:pt x="136623" y="59941"/>
                      <a:pt x="134495" y="58417"/>
                      <a:pt x="132261" y="57055"/>
                    </a:cubicBezTo>
                    <a:lnTo>
                      <a:pt x="98048" y="34195"/>
                    </a:lnTo>
                    <a:lnTo>
                      <a:pt x="60698" y="17621"/>
                    </a:lnTo>
                    <a:cubicBezTo>
                      <a:pt x="58407" y="16564"/>
                      <a:pt x="56060" y="15640"/>
                      <a:pt x="53665" y="14859"/>
                    </a:cubicBezTo>
                    <a:cubicBezTo>
                      <a:pt x="48162" y="13021"/>
                      <a:pt x="42441" y="11935"/>
                      <a:pt x="36653" y="11621"/>
                    </a:cubicBezTo>
                    <a:lnTo>
                      <a:pt x="1109" y="0"/>
                    </a:lnTo>
                    <a:cubicBezTo>
                      <a:pt x="-887" y="0"/>
                      <a:pt x="254" y="3620"/>
                      <a:pt x="1109" y="5144"/>
                    </a:cubicBezTo>
                    <a:lnTo>
                      <a:pt x="4530" y="6572"/>
                    </a:lnTo>
                    <a:cubicBezTo>
                      <a:pt x="8807" y="8192"/>
                      <a:pt x="5196" y="7620"/>
                      <a:pt x="9662" y="10763"/>
                    </a:cubicBezTo>
                    <a:lnTo>
                      <a:pt x="30096" y="16002"/>
                    </a:lnTo>
                    <a:cubicBezTo>
                      <a:pt x="43106" y="15507"/>
                      <a:pt x="55984" y="18822"/>
                      <a:pt x="67160" y="25527"/>
                    </a:cubicBezTo>
                    <a:lnTo>
                      <a:pt x="94246" y="39148"/>
                    </a:lnTo>
                    <a:lnTo>
                      <a:pt x="120287" y="54864"/>
                    </a:lnTo>
                    <a:cubicBezTo>
                      <a:pt x="131729" y="61170"/>
                      <a:pt x="140853" y="70980"/>
                      <a:pt x="146327" y="82868"/>
                    </a:cubicBezTo>
                    <a:lnTo>
                      <a:pt x="160107" y="94012"/>
                    </a:lnTo>
                    <a:cubicBezTo>
                      <a:pt x="164384" y="98012"/>
                      <a:pt x="161913" y="96298"/>
                      <a:pt x="168281" y="97250"/>
                    </a:cubicBezTo>
                    <a:lnTo>
                      <a:pt x="171797" y="100298"/>
                    </a:lnTo>
                    <a:cubicBezTo>
                      <a:pt x="174363" y="100965"/>
                      <a:pt x="178165" y="101060"/>
                      <a:pt x="177024" y="99346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1" name="Google Shape;821;p18"/>
              <p:cNvSpPr/>
              <p:nvPr/>
            </p:nvSpPr>
            <p:spPr>
              <a:xfrm>
                <a:off x="5750846" y="4118425"/>
                <a:ext cx="155883" cy="109857"/>
              </a:xfrm>
              <a:custGeom>
                <a:avLst/>
                <a:gdLst/>
                <a:ahLst/>
                <a:cxnLst/>
                <a:rect l="l" t="t" r="r" b="b"/>
                <a:pathLst>
                  <a:path w="155883" h="109857" extrusionOk="0">
                    <a:moveTo>
                      <a:pt x="86746" y="59620"/>
                    </a:moveTo>
                    <a:cubicBezTo>
                      <a:pt x="88855" y="56363"/>
                      <a:pt x="91688" y="53619"/>
                      <a:pt x="95014" y="51619"/>
                    </a:cubicBezTo>
                    <a:cubicBezTo>
                      <a:pt x="99851" y="48647"/>
                      <a:pt x="105525" y="47342"/>
                      <a:pt x="111170" y="47904"/>
                    </a:cubicBezTo>
                    <a:cubicBezTo>
                      <a:pt x="117832" y="48590"/>
                      <a:pt x="124295" y="50600"/>
                      <a:pt x="130178" y="53810"/>
                    </a:cubicBezTo>
                    <a:lnTo>
                      <a:pt x="130843" y="53810"/>
                    </a:lnTo>
                    <a:lnTo>
                      <a:pt x="140347" y="58953"/>
                    </a:lnTo>
                    <a:cubicBezTo>
                      <a:pt x="142818" y="60287"/>
                      <a:pt x="145099" y="61811"/>
                      <a:pt x="147380" y="63335"/>
                    </a:cubicBezTo>
                    <a:lnTo>
                      <a:pt x="151751" y="66573"/>
                    </a:lnTo>
                    <a:cubicBezTo>
                      <a:pt x="158309" y="71812"/>
                      <a:pt x="156408" y="82099"/>
                      <a:pt x="150611" y="90290"/>
                    </a:cubicBezTo>
                    <a:cubicBezTo>
                      <a:pt x="147399" y="94863"/>
                      <a:pt x="143702" y="99082"/>
                      <a:pt x="139587" y="102863"/>
                    </a:cubicBezTo>
                    <a:cubicBezTo>
                      <a:pt x="132231" y="109264"/>
                      <a:pt x="122119" y="111455"/>
                      <a:pt x="112786" y="108674"/>
                    </a:cubicBezTo>
                    <a:cubicBezTo>
                      <a:pt x="108528" y="107331"/>
                      <a:pt x="104413" y="105540"/>
                      <a:pt x="100526" y="103340"/>
                    </a:cubicBezTo>
                    <a:cubicBezTo>
                      <a:pt x="96934" y="101235"/>
                      <a:pt x="93522" y="98815"/>
                      <a:pt x="90357" y="96101"/>
                    </a:cubicBezTo>
                    <a:cubicBezTo>
                      <a:pt x="82374" y="88624"/>
                      <a:pt x="79874" y="76965"/>
                      <a:pt x="84084" y="66859"/>
                    </a:cubicBezTo>
                    <a:cubicBezTo>
                      <a:pt x="84702" y="64354"/>
                      <a:pt x="85596" y="61925"/>
                      <a:pt x="86746" y="59620"/>
                    </a:cubicBezTo>
                    <a:close/>
                    <a:moveTo>
                      <a:pt x="8339" y="11995"/>
                    </a:moveTo>
                    <a:cubicBezTo>
                      <a:pt x="13471" y="4089"/>
                      <a:pt x="22215" y="-1912"/>
                      <a:pt x="29628" y="565"/>
                    </a:cubicBezTo>
                    <a:lnTo>
                      <a:pt x="34380" y="2375"/>
                    </a:lnTo>
                    <a:cubicBezTo>
                      <a:pt x="36784" y="3318"/>
                      <a:pt x="39132" y="4394"/>
                      <a:pt x="41412" y="5613"/>
                    </a:cubicBezTo>
                    <a:lnTo>
                      <a:pt x="50061" y="10090"/>
                    </a:lnTo>
                    <a:lnTo>
                      <a:pt x="50631" y="10090"/>
                    </a:lnTo>
                    <a:cubicBezTo>
                      <a:pt x="56067" y="12967"/>
                      <a:pt x="60772" y="17034"/>
                      <a:pt x="64412" y="21996"/>
                    </a:cubicBezTo>
                    <a:cubicBezTo>
                      <a:pt x="67424" y="26073"/>
                      <a:pt x="68688" y="31178"/>
                      <a:pt x="67928" y="36188"/>
                    </a:cubicBezTo>
                    <a:cubicBezTo>
                      <a:pt x="67358" y="39875"/>
                      <a:pt x="65932" y="43361"/>
                      <a:pt x="63746" y="46380"/>
                    </a:cubicBezTo>
                    <a:cubicBezTo>
                      <a:pt x="61969" y="48533"/>
                      <a:pt x="59964" y="50476"/>
                      <a:pt x="57759" y="52190"/>
                    </a:cubicBezTo>
                    <a:cubicBezTo>
                      <a:pt x="49652" y="60106"/>
                      <a:pt x="37972" y="63116"/>
                      <a:pt x="27062" y="60096"/>
                    </a:cubicBezTo>
                    <a:cubicBezTo>
                      <a:pt x="23241" y="58877"/>
                      <a:pt x="19544" y="57286"/>
                      <a:pt x="16037" y="55334"/>
                    </a:cubicBezTo>
                    <a:cubicBezTo>
                      <a:pt x="12645" y="53238"/>
                      <a:pt x="9461" y="50809"/>
                      <a:pt x="6534" y="48095"/>
                    </a:cubicBezTo>
                    <a:cubicBezTo>
                      <a:pt x="309" y="42285"/>
                      <a:pt x="-1687" y="33236"/>
                      <a:pt x="1497" y="25330"/>
                    </a:cubicBezTo>
                    <a:cubicBezTo>
                      <a:pt x="3274" y="20672"/>
                      <a:pt x="5574" y="16234"/>
                      <a:pt x="8339" y="1209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18"/>
              <p:cNvSpPr/>
              <p:nvPr/>
            </p:nvSpPr>
            <p:spPr>
              <a:xfrm>
                <a:off x="5733332" y="4130673"/>
                <a:ext cx="192169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192169" h="73375" extrusionOk="0">
                    <a:moveTo>
                      <a:pt x="15779" y="11368"/>
                    </a:moveTo>
                    <a:lnTo>
                      <a:pt x="36117" y="9463"/>
                    </a:lnTo>
                    <a:cubicBezTo>
                      <a:pt x="48995" y="8187"/>
                      <a:pt x="61967" y="10768"/>
                      <a:pt x="73372" y="16893"/>
                    </a:cubicBezTo>
                    <a:lnTo>
                      <a:pt x="185611" y="73376"/>
                    </a:lnTo>
                    <a:lnTo>
                      <a:pt x="192169" y="63851"/>
                    </a:lnTo>
                    <a:lnTo>
                      <a:pt x="66529" y="8320"/>
                    </a:lnTo>
                    <a:cubicBezTo>
                      <a:pt x="58974" y="4777"/>
                      <a:pt x="50810" y="2739"/>
                      <a:pt x="42484" y="2320"/>
                    </a:cubicBezTo>
                    <a:lnTo>
                      <a:pt x="2569" y="34"/>
                    </a:lnTo>
                    <a:cubicBezTo>
                      <a:pt x="1381" y="-176"/>
                      <a:pt x="250" y="614"/>
                      <a:pt x="31" y="1805"/>
                    </a:cubicBezTo>
                    <a:cubicBezTo>
                      <a:pt x="-73" y="2424"/>
                      <a:pt x="88" y="3063"/>
                      <a:pt x="478" y="3558"/>
                    </a:cubicBezTo>
                    <a:lnTo>
                      <a:pt x="1523" y="4987"/>
                    </a:lnTo>
                    <a:cubicBezTo>
                      <a:pt x="4869" y="9425"/>
                      <a:pt x="10248" y="11835"/>
                      <a:pt x="15779" y="11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8"/>
              <p:cNvSpPr/>
              <p:nvPr/>
            </p:nvSpPr>
            <p:spPr>
              <a:xfrm>
                <a:off x="5757380" y="4106036"/>
                <a:ext cx="156130" cy="127583"/>
              </a:xfrm>
              <a:custGeom>
                <a:avLst/>
                <a:gdLst/>
                <a:ahLst/>
                <a:cxnLst/>
                <a:rect l="l" t="t" r="r" b="b"/>
                <a:pathLst>
                  <a:path w="156130" h="127583" extrusionOk="0">
                    <a:moveTo>
                      <a:pt x="136950" y="117539"/>
                    </a:moveTo>
                    <a:lnTo>
                      <a:pt x="128491" y="98489"/>
                    </a:lnTo>
                    <a:cubicBezTo>
                      <a:pt x="123036" y="86601"/>
                      <a:pt x="113950" y="76762"/>
                      <a:pt x="102546" y="70390"/>
                    </a:cubicBezTo>
                    <a:lnTo>
                      <a:pt x="0" y="8858"/>
                    </a:lnTo>
                    <a:lnTo>
                      <a:pt x="5797" y="0"/>
                    </a:lnTo>
                    <a:lnTo>
                      <a:pt x="114236" y="72295"/>
                    </a:lnTo>
                    <a:cubicBezTo>
                      <a:pt x="121439" y="76876"/>
                      <a:pt x="127645" y="82868"/>
                      <a:pt x="132483" y="89916"/>
                    </a:cubicBezTo>
                    <a:lnTo>
                      <a:pt x="155767" y="124016"/>
                    </a:lnTo>
                    <a:cubicBezTo>
                      <a:pt x="156908" y="125730"/>
                      <a:pt x="155197" y="127921"/>
                      <a:pt x="152916" y="127540"/>
                    </a:cubicBezTo>
                    <a:lnTo>
                      <a:pt x="150920" y="127540"/>
                    </a:lnTo>
                    <a:cubicBezTo>
                      <a:pt x="144866" y="126816"/>
                      <a:pt x="139601" y="123044"/>
                      <a:pt x="136950" y="11753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18"/>
              <p:cNvSpPr/>
              <p:nvPr/>
            </p:nvSpPr>
            <p:spPr>
              <a:xfrm>
                <a:off x="5834686" y="4162247"/>
                <a:ext cx="73778" cy="62054"/>
              </a:xfrm>
              <a:custGeom>
                <a:avLst/>
                <a:gdLst/>
                <a:ahLst/>
                <a:cxnLst/>
                <a:rect l="l" t="t" r="r" b="b"/>
                <a:pathLst>
                  <a:path w="73778" h="62054" extrusionOk="0">
                    <a:moveTo>
                      <a:pt x="29231" y="178"/>
                    </a:moveTo>
                    <a:cubicBezTo>
                      <a:pt x="35893" y="835"/>
                      <a:pt x="42346" y="2807"/>
                      <a:pt x="48239" y="5988"/>
                    </a:cubicBezTo>
                    <a:lnTo>
                      <a:pt x="48809" y="5988"/>
                    </a:lnTo>
                    <a:lnTo>
                      <a:pt x="58313" y="11036"/>
                    </a:lnTo>
                    <a:cubicBezTo>
                      <a:pt x="60783" y="12465"/>
                      <a:pt x="63064" y="13894"/>
                      <a:pt x="65345" y="15418"/>
                    </a:cubicBezTo>
                    <a:cubicBezTo>
                      <a:pt x="67626" y="16942"/>
                      <a:pt x="68292" y="17608"/>
                      <a:pt x="69717" y="18751"/>
                    </a:cubicBezTo>
                    <a:cubicBezTo>
                      <a:pt x="76180" y="23895"/>
                      <a:pt x="74279" y="34277"/>
                      <a:pt x="68577" y="42373"/>
                    </a:cubicBezTo>
                    <a:cubicBezTo>
                      <a:pt x="65383" y="46993"/>
                      <a:pt x="61658" y="51222"/>
                      <a:pt x="57457" y="54946"/>
                    </a:cubicBezTo>
                    <a:cubicBezTo>
                      <a:pt x="50187" y="61442"/>
                      <a:pt x="40075" y="63681"/>
                      <a:pt x="30752" y="60852"/>
                    </a:cubicBezTo>
                    <a:cubicBezTo>
                      <a:pt x="26503" y="59433"/>
                      <a:pt x="22398" y="57613"/>
                      <a:pt x="18492" y="55422"/>
                    </a:cubicBezTo>
                    <a:cubicBezTo>
                      <a:pt x="14852" y="53384"/>
                      <a:pt x="11440" y="50955"/>
                      <a:pt x="8323" y="48184"/>
                    </a:cubicBezTo>
                    <a:cubicBezTo>
                      <a:pt x="301" y="40764"/>
                      <a:pt x="-2208" y="29105"/>
                      <a:pt x="2050" y="19037"/>
                    </a:cubicBezTo>
                    <a:cubicBezTo>
                      <a:pt x="2763" y="16370"/>
                      <a:pt x="3808" y="13808"/>
                      <a:pt x="5186" y="11417"/>
                    </a:cubicBezTo>
                    <a:cubicBezTo>
                      <a:pt x="7325" y="8179"/>
                      <a:pt x="10147" y="5445"/>
                      <a:pt x="13455" y="3416"/>
                    </a:cubicBezTo>
                    <a:cubicBezTo>
                      <a:pt x="18226" y="663"/>
                      <a:pt x="23757" y="-470"/>
                      <a:pt x="29231" y="178"/>
                    </a:cubicBezTo>
                    <a:close/>
                  </a:path>
                </a:pathLst>
              </a:custGeom>
              <a:solidFill>
                <a:srgbClr val="000000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18"/>
              <p:cNvSpPr/>
              <p:nvPr/>
            </p:nvSpPr>
            <p:spPr>
              <a:xfrm>
                <a:off x="5745586" y="4102215"/>
                <a:ext cx="183510" cy="128783"/>
              </a:xfrm>
              <a:custGeom>
                <a:avLst/>
                <a:gdLst/>
                <a:ahLst/>
                <a:cxnLst/>
                <a:rect l="l" t="t" r="r" b="b"/>
                <a:pathLst>
                  <a:path w="183510" h="128783" extrusionOk="0">
                    <a:moveTo>
                      <a:pt x="14550" y="1821"/>
                    </a:moveTo>
                    <a:lnTo>
                      <a:pt x="9608" y="9632"/>
                    </a:lnTo>
                    <a:cubicBezTo>
                      <a:pt x="8753" y="10575"/>
                      <a:pt x="8753" y="12022"/>
                      <a:pt x="9608" y="12965"/>
                    </a:cubicBezTo>
                    <a:cubicBezTo>
                      <a:pt x="11347" y="14527"/>
                      <a:pt x="11822" y="17071"/>
                      <a:pt x="10748" y="19157"/>
                    </a:cubicBezTo>
                    <a:lnTo>
                      <a:pt x="2575" y="36301"/>
                    </a:lnTo>
                    <a:cubicBezTo>
                      <a:pt x="-2329" y="46274"/>
                      <a:pt x="-86" y="58304"/>
                      <a:pt x="8087" y="65829"/>
                    </a:cubicBezTo>
                    <a:lnTo>
                      <a:pt x="8087" y="65829"/>
                    </a:lnTo>
                    <a:cubicBezTo>
                      <a:pt x="14997" y="72001"/>
                      <a:pt x="23170" y="76583"/>
                      <a:pt x="32037" y="79259"/>
                    </a:cubicBezTo>
                    <a:lnTo>
                      <a:pt x="32037" y="79259"/>
                    </a:lnTo>
                    <a:cubicBezTo>
                      <a:pt x="45494" y="83374"/>
                      <a:pt x="60111" y="79717"/>
                      <a:pt x="70052" y="69734"/>
                    </a:cubicBezTo>
                    <a:lnTo>
                      <a:pt x="77655" y="62019"/>
                    </a:lnTo>
                    <a:cubicBezTo>
                      <a:pt x="79337" y="60381"/>
                      <a:pt x="80354" y="58171"/>
                      <a:pt x="80506" y="55828"/>
                    </a:cubicBezTo>
                    <a:cubicBezTo>
                      <a:pt x="81029" y="52180"/>
                      <a:pt x="84393" y="49646"/>
                      <a:pt x="88033" y="50170"/>
                    </a:cubicBezTo>
                    <a:cubicBezTo>
                      <a:pt x="88718" y="50265"/>
                      <a:pt x="89383" y="50475"/>
                      <a:pt x="90010" y="50780"/>
                    </a:cubicBezTo>
                    <a:lnTo>
                      <a:pt x="91911" y="51732"/>
                    </a:lnTo>
                    <a:lnTo>
                      <a:pt x="93811" y="52875"/>
                    </a:lnTo>
                    <a:cubicBezTo>
                      <a:pt x="96321" y="54694"/>
                      <a:pt x="96891" y="58209"/>
                      <a:pt x="95075" y="60723"/>
                    </a:cubicBezTo>
                    <a:cubicBezTo>
                      <a:pt x="94572" y="61419"/>
                      <a:pt x="93906" y="62000"/>
                      <a:pt x="93146" y="62400"/>
                    </a:cubicBezTo>
                    <a:cubicBezTo>
                      <a:pt x="91008" y="63533"/>
                      <a:pt x="89307" y="65343"/>
                      <a:pt x="88299" y="67543"/>
                    </a:cubicBezTo>
                    <a:lnTo>
                      <a:pt x="84023" y="77068"/>
                    </a:lnTo>
                    <a:cubicBezTo>
                      <a:pt x="78482" y="89508"/>
                      <a:pt x="81770" y="104119"/>
                      <a:pt x="92101" y="112978"/>
                    </a:cubicBezTo>
                    <a:lnTo>
                      <a:pt x="92101" y="112978"/>
                    </a:lnTo>
                    <a:cubicBezTo>
                      <a:pt x="99362" y="119398"/>
                      <a:pt x="107877" y="124227"/>
                      <a:pt x="117096" y="127170"/>
                    </a:cubicBezTo>
                    <a:lnTo>
                      <a:pt x="117096" y="127170"/>
                    </a:lnTo>
                    <a:cubicBezTo>
                      <a:pt x="129156" y="131066"/>
                      <a:pt x="142366" y="127780"/>
                      <a:pt x="151214" y="118693"/>
                    </a:cubicBezTo>
                    <a:lnTo>
                      <a:pt x="165470" y="103643"/>
                    </a:lnTo>
                    <a:cubicBezTo>
                      <a:pt x="167409" y="101700"/>
                      <a:pt x="170250" y="100967"/>
                      <a:pt x="172883" y="101738"/>
                    </a:cubicBezTo>
                    <a:cubicBezTo>
                      <a:pt x="174290" y="102224"/>
                      <a:pt x="175858" y="101767"/>
                      <a:pt x="176780" y="100595"/>
                    </a:cubicBezTo>
                    <a:lnTo>
                      <a:pt x="182577" y="92594"/>
                    </a:lnTo>
                    <a:cubicBezTo>
                      <a:pt x="183822" y="91108"/>
                      <a:pt x="183822" y="88937"/>
                      <a:pt x="182577" y="87451"/>
                    </a:cubicBezTo>
                    <a:cubicBezTo>
                      <a:pt x="173501" y="78412"/>
                      <a:pt x="163047" y="70887"/>
                      <a:pt x="151595" y="65162"/>
                    </a:cubicBezTo>
                    <a:lnTo>
                      <a:pt x="142091" y="60019"/>
                    </a:lnTo>
                    <a:cubicBezTo>
                      <a:pt x="135058" y="56180"/>
                      <a:pt x="127341" y="53789"/>
                      <a:pt x="119377" y="52970"/>
                    </a:cubicBezTo>
                    <a:lnTo>
                      <a:pt x="112344" y="52208"/>
                    </a:lnTo>
                    <a:cubicBezTo>
                      <a:pt x="110776" y="52284"/>
                      <a:pt x="109236" y="51732"/>
                      <a:pt x="108067" y="50684"/>
                    </a:cubicBezTo>
                    <a:cubicBezTo>
                      <a:pt x="107373" y="49703"/>
                      <a:pt x="106461" y="48884"/>
                      <a:pt x="105406" y="48303"/>
                    </a:cubicBezTo>
                    <a:lnTo>
                      <a:pt x="97613" y="44112"/>
                    </a:lnTo>
                    <a:lnTo>
                      <a:pt x="89820" y="39826"/>
                    </a:lnTo>
                    <a:cubicBezTo>
                      <a:pt x="88699" y="39254"/>
                      <a:pt x="87463" y="38930"/>
                      <a:pt x="86208" y="38873"/>
                    </a:cubicBezTo>
                    <a:cubicBezTo>
                      <a:pt x="84374" y="38826"/>
                      <a:pt x="82664" y="37949"/>
                      <a:pt x="81552" y="36492"/>
                    </a:cubicBezTo>
                    <a:lnTo>
                      <a:pt x="77750" y="31349"/>
                    </a:lnTo>
                    <a:cubicBezTo>
                      <a:pt x="73359" y="25453"/>
                      <a:pt x="67667" y="20661"/>
                      <a:pt x="61118" y="17347"/>
                    </a:cubicBezTo>
                    <a:lnTo>
                      <a:pt x="52470" y="12775"/>
                    </a:lnTo>
                    <a:cubicBezTo>
                      <a:pt x="42244" y="6698"/>
                      <a:pt x="31058" y="2412"/>
                      <a:pt x="19397" y="107"/>
                    </a:cubicBezTo>
                    <a:cubicBezTo>
                      <a:pt x="17591" y="-275"/>
                      <a:pt x="15719" y="383"/>
                      <a:pt x="14550" y="1821"/>
                    </a:cubicBezTo>
                    <a:close/>
                    <a:moveTo>
                      <a:pt x="93906" y="72020"/>
                    </a:moveTo>
                    <a:cubicBezTo>
                      <a:pt x="96045" y="68782"/>
                      <a:pt x="98867" y="66048"/>
                      <a:pt x="102175" y="64019"/>
                    </a:cubicBezTo>
                    <a:cubicBezTo>
                      <a:pt x="107012" y="61048"/>
                      <a:pt x="112696" y="59781"/>
                      <a:pt x="118331" y="60400"/>
                    </a:cubicBezTo>
                    <a:cubicBezTo>
                      <a:pt x="124993" y="61057"/>
                      <a:pt x="131447" y="63029"/>
                      <a:pt x="137339" y="66210"/>
                    </a:cubicBezTo>
                    <a:lnTo>
                      <a:pt x="137909" y="66210"/>
                    </a:lnTo>
                    <a:lnTo>
                      <a:pt x="147413" y="71258"/>
                    </a:lnTo>
                    <a:cubicBezTo>
                      <a:pt x="149884" y="72687"/>
                      <a:pt x="152165" y="74116"/>
                      <a:pt x="154446" y="75640"/>
                    </a:cubicBezTo>
                    <a:cubicBezTo>
                      <a:pt x="156727" y="77164"/>
                      <a:pt x="157392" y="77831"/>
                      <a:pt x="158817" y="78974"/>
                    </a:cubicBezTo>
                    <a:cubicBezTo>
                      <a:pt x="165280" y="84117"/>
                      <a:pt x="163379" y="94499"/>
                      <a:pt x="157677" y="102596"/>
                    </a:cubicBezTo>
                    <a:cubicBezTo>
                      <a:pt x="154484" y="107215"/>
                      <a:pt x="150758" y="111444"/>
                      <a:pt x="146558" y="115168"/>
                    </a:cubicBezTo>
                    <a:cubicBezTo>
                      <a:pt x="139287" y="121665"/>
                      <a:pt x="129175" y="123903"/>
                      <a:pt x="119852" y="121074"/>
                    </a:cubicBezTo>
                    <a:cubicBezTo>
                      <a:pt x="115604" y="119655"/>
                      <a:pt x="111498" y="117835"/>
                      <a:pt x="107592" y="115645"/>
                    </a:cubicBezTo>
                    <a:cubicBezTo>
                      <a:pt x="103952" y="113606"/>
                      <a:pt x="100540" y="111178"/>
                      <a:pt x="97423" y="108406"/>
                    </a:cubicBezTo>
                    <a:cubicBezTo>
                      <a:pt x="89402" y="100986"/>
                      <a:pt x="86893" y="89327"/>
                      <a:pt x="91150" y="79259"/>
                    </a:cubicBezTo>
                    <a:cubicBezTo>
                      <a:pt x="91768" y="76745"/>
                      <a:pt x="92690" y="74306"/>
                      <a:pt x="93906" y="72020"/>
                    </a:cubicBezTo>
                    <a:close/>
                    <a:moveTo>
                      <a:pt x="15405" y="24395"/>
                    </a:moveTo>
                    <a:cubicBezTo>
                      <a:pt x="20632" y="16585"/>
                      <a:pt x="29281" y="10584"/>
                      <a:pt x="36789" y="13060"/>
                    </a:cubicBezTo>
                    <a:cubicBezTo>
                      <a:pt x="38404" y="13546"/>
                      <a:pt x="39992" y="14118"/>
                      <a:pt x="41541" y="14775"/>
                    </a:cubicBezTo>
                    <a:cubicBezTo>
                      <a:pt x="43917" y="15727"/>
                      <a:pt x="46293" y="16871"/>
                      <a:pt x="48574" y="18014"/>
                    </a:cubicBezTo>
                    <a:lnTo>
                      <a:pt x="57222" y="22585"/>
                    </a:lnTo>
                    <a:lnTo>
                      <a:pt x="57792" y="22585"/>
                    </a:lnTo>
                    <a:cubicBezTo>
                      <a:pt x="63190" y="25519"/>
                      <a:pt x="67885" y="29577"/>
                      <a:pt x="71573" y="34492"/>
                    </a:cubicBezTo>
                    <a:cubicBezTo>
                      <a:pt x="74576" y="38607"/>
                      <a:pt x="75802" y="43750"/>
                      <a:pt x="74994" y="48779"/>
                    </a:cubicBezTo>
                    <a:cubicBezTo>
                      <a:pt x="74452" y="52437"/>
                      <a:pt x="73017" y="55904"/>
                      <a:pt x="70812" y="58876"/>
                    </a:cubicBezTo>
                    <a:cubicBezTo>
                      <a:pt x="69064" y="61076"/>
                      <a:pt x="67049" y="63057"/>
                      <a:pt x="64825" y="64781"/>
                    </a:cubicBezTo>
                    <a:cubicBezTo>
                      <a:pt x="56709" y="72677"/>
                      <a:pt x="45038" y="75687"/>
                      <a:pt x="34128" y="72687"/>
                    </a:cubicBezTo>
                    <a:cubicBezTo>
                      <a:pt x="30326" y="71458"/>
                      <a:pt x="26658" y="69830"/>
                      <a:pt x="23198" y="67829"/>
                    </a:cubicBezTo>
                    <a:cubicBezTo>
                      <a:pt x="19777" y="65810"/>
                      <a:pt x="16584" y="63410"/>
                      <a:pt x="13695" y="60685"/>
                    </a:cubicBezTo>
                    <a:cubicBezTo>
                      <a:pt x="7479" y="54828"/>
                      <a:pt x="5483" y="45760"/>
                      <a:pt x="8658" y="37825"/>
                    </a:cubicBezTo>
                    <a:cubicBezTo>
                      <a:pt x="10454" y="33158"/>
                      <a:pt x="12716" y="28691"/>
                      <a:pt x="15405" y="2449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18"/>
              <p:cNvSpPr/>
              <p:nvPr/>
            </p:nvSpPr>
            <p:spPr>
              <a:xfrm>
                <a:off x="5752081" y="4128325"/>
                <a:ext cx="64221" cy="49275"/>
              </a:xfrm>
              <a:custGeom>
                <a:avLst/>
                <a:gdLst/>
                <a:ahLst/>
                <a:cxnLst/>
                <a:rect l="l" t="t" r="r" b="b"/>
                <a:pathLst>
                  <a:path w="64221" h="49275" extrusionOk="0">
                    <a:moveTo>
                      <a:pt x="57569" y="40196"/>
                    </a:moveTo>
                    <a:cubicBezTo>
                      <a:pt x="49481" y="48149"/>
                      <a:pt x="37782" y="51159"/>
                      <a:pt x="26872" y="48101"/>
                    </a:cubicBezTo>
                    <a:cubicBezTo>
                      <a:pt x="23118" y="46987"/>
                      <a:pt x="19487" y="45491"/>
                      <a:pt x="16037" y="43624"/>
                    </a:cubicBezTo>
                    <a:cubicBezTo>
                      <a:pt x="12597" y="41634"/>
                      <a:pt x="9404" y="39233"/>
                      <a:pt x="6534" y="36481"/>
                    </a:cubicBezTo>
                    <a:cubicBezTo>
                      <a:pt x="309" y="30671"/>
                      <a:pt x="-1687" y="21622"/>
                      <a:pt x="1497" y="13716"/>
                    </a:cubicBezTo>
                    <a:cubicBezTo>
                      <a:pt x="3369" y="8896"/>
                      <a:pt x="5754" y="4296"/>
                      <a:pt x="8624" y="0"/>
                    </a:cubicBezTo>
                    <a:lnTo>
                      <a:pt x="8624" y="0"/>
                    </a:lnTo>
                    <a:cubicBezTo>
                      <a:pt x="5992" y="4010"/>
                      <a:pt x="3797" y="8287"/>
                      <a:pt x="2067" y="12763"/>
                    </a:cubicBezTo>
                    <a:cubicBezTo>
                      <a:pt x="-1107" y="20698"/>
                      <a:pt x="888" y="29766"/>
                      <a:pt x="7104" y="35623"/>
                    </a:cubicBezTo>
                    <a:cubicBezTo>
                      <a:pt x="9993" y="38348"/>
                      <a:pt x="13186" y="40748"/>
                      <a:pt x="16608" y="42767"/>
                    </a:cubicBezTo>
                    <a:cubicBezTo>
                      <a:pt x="20067" y="44767"/>
                      <a:pt x="23735" y="46396"/>
                      <a:pt x="27537" y="47625"/>
                    </a:cubicBezTo>
                    <a:cubicBezTo>
                      <a:pt x="38447" y="50625"/>
                      <a:pt x="50118" y="47615"/>
                      <a:pt x="58234" y="39719"/>
                    </a:cubicBezTo>
                    <a:cubicBezTo>
                      <a:pt x="60439" y="38005"/>
                      <a:pt x="62444" y="36061"/>
                      <a:pt x="64222" y="33909"/>
                    </a:cubicBezTo>
                    <a:lnTo>
                      <a:pt x="63556" y="34099"/>
                    </a:lnTo>
                    <a:cubicBezTo>
                      <a:pt x="61827" y="36376"/>
                      <a:pt x="59812" y="38424"/>
                      <a:pt x="57569" y="40196"/>
                    </a:cubicBezTo>
                    <a:close/>
                  </a:path>
                </a:pathLst>
              </a:custGeom>
              <a:solidFill>
                <a:srgbClr val="1F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18"/>
              <p:cNvSpPr/>
              <p:nvPr/>
            </p:nvSpPr>
            <p:spPr>
              <a:xfrm>
                <a:off x="5833480" y="4174426"/>
                <a:ext cx="68642" cy="51616"/>
              </a:xfrm>
              <a:custGeom>
                <a:avLst/>
                <a:gdLst/>
                <a:ahLst/>
                <a:cxnLst/>
                <a:rect l="l" t="t" r="r" b="b"/>
                <a:pathLst>
                  <a:path w="68642" h="51616" extrusionOk="0">
                    <a:moveTo>
                      <a:pt x="57428" y="44577"/>
                    </a:moveTo>
                    <a:cubicBezTo>
                      <a:pt x="50139" y="51044"/>
                      <a:pt x="40027" y="53245"/>
                      <a:pt x="30722" y="50387"/>
                    </a:cubicBezTo>
                    <a:cubicBezTo>
                      <a:pt x="26465" y="49044"/>
                      <a:pt x="22350" y="47254"/>
                      <a:pt x="18463" y="45053"/>
                    </a:cubicBezTo>
                    <a:cubicBezTo>
                      <a:pt x="14870" y="42948"/>
                      <a:pt x="11458" y="40529"/>
                      <a:pt x="8293" y="37814"/>
                    </a:cubicBezTo>
                    <a:cubicBezTo>
                      <a:pt x="310" y="30337"/>
                      <a:pt x="-2189" y="18679"/>
                      <a:pt x="2021" y="8572"/>
                    </a:cubicBezTo>
                    <a:cubicBezTo>
                      <a:pt x="2772" y="5953"/>
                      <a:pt x="3827" y="3429"/>
                      <a:pt x="5157" y="1048"/>
                    </a:cubicBezTo>
                    <a:lnTo>
                      <a:pt x="5917" y="0"/>
                    </a:lnTo>
                    <a:cubicBezTo>
                      <a:pt x="4616" y="2343"/>
                      <a:pt x="3589" y="4839"/>
                      <a:pt x="2876" y="7429"/>
                    </a:cubicBezTo>
                    <a:cubicBezTo>
                      <a:pt x="-1381" y="17497"/>
                      <a:pt x="1128" y="29165"/>
                      <a:pt x="9149" y="36576"/>
                    </a:cubicBezTo>
                    <a:cubicBezTo>
                      <a:pt x="12266" y="39348"/>
                      <a:pt x="15678" y="41777"/>
                      <a:pt x="19318" y="43815"/>
                    </a:cubicBezTo>
                    <a:cubicBezTo>
                      <a:pt x="23224" y="46006"/>
                      <a:pt x="27330" y="47825"/>
                      <a:pt x="31578" y="49244"/>
                    </a:cubicBezTo>
                    <a:cubicBezTo>
                      <a:pt x="40901" y="52073"/>
                      <a:pt x="51013" y="49835"/>
                      <a:pt x="58283" y="43339"/>
                    </a:cubicBezTo>
                    <a:cubicBezTo>
                      <a:pt x="62142" y="39881"/>
                      <a:pt x="65620" y="36023"/>
                      <a:pt x="68643" y="31813"/>
                    </a:cubicBezTo>
                    <a:lnTo>
                      <a:pt x="68643" y="31813"/>
                    </a:lnTo>
                    <a:cubicBezTo>
                      <a:pt x="65440" y="36509"/>
                      <a:pt x="61667" y="40795"/>
                      <a:pt x="57428" y="44577"/>
                    </a:cubicBezTo>
                    <a:close/>
                  </a:path>
                </a:pathLst>
              </a:custGeom>
              <a:solidFill>
                <a:srgbClr val="1F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8" name="Google Shape;828;p18"/>
              <p:cNvSpPr/>
              <p:nvPr/>
            </p:nvSpPr>
            <p:spPr>
              <a:xfrm>
                <a:off x="5752373" y="4115091"/>
                <a:ext cx="68187" cy="61619"/>
              </a:xfrm>
              <a:custGeom>
                <a:avLst/>
                <a:gdLst/>
                <a:ahLst/>
                <a:cxnLst/>
                <a:rect l="l" t="t" r="r" b="b"/>
                <a:pathLst>
                  <a:path w="68187" h="61619" extrusionOk="0">
                    <a:moveTo>
                      <a:pt x="64786" y="21997"/>
                    </a:moveTo>
                    <a:cubicBezTo>
                      <a:pt x="61098" y="17082"/>
                      <a:pt x="56403" y="13024"/>
                      <a:pt x="51005" y="10090"/>
                    </a:cubicBezTo>
                    <a:lnTo>
                      <a:pt x="50435" y="10090"/>
                    </a:lnTo>
                    <a:lnTo>
                      <a:pt x="41787" y="5518"/>
                    </a:lnTo>
                    <a:cubicBezTo>
                      <a:pt x="39506" y="4375"/>
                      <a:pt x="37130" y="3232"/>
                      <a:pt x="34754" y="2280"/>
                    </a:cubicBezTo>
                    <a:cubicBezTo>
                      <a:pt x="33205" y="1623"/>
                      <a:pt x="31617" y="1051"/>
                      <a:pt x="30002" y="565"/>
                    </a:cubicBezTo>
                    <a:cubicBezTo>
                      <a:pt x="22494" y="-1911"/>
                      <a:pt x="13845" y="4090"/>
                      <a:pt x="8618" y="11900"/>
                    </a:cubicBezTo>
                    <a:cubicBezTo>
                      <a:pt x="5767" y="16205"/>
                      <a:pt x="3382" y="20806"/>
                      <a:pt x="1490" y="25616"/>
                    </a:cubicBezTo>
                    <a:cubicBezTo>
                      <a:pt x="-1684" y="33551"/>
                      <a:pt x="312" y="42618"/>
                      <a:pt x="6527" y="48476"/>
                    </a:cubicBezTo>
                    <a:cubicBezTo>
                      <a:pt x="9417" y="51200"/>
                      <a:pt x="12610" y="53601"/>
                      <a:pt x="16031" y="55620"/>
                    </a:cubicBezTo>
                    <a:cubicBezTo>
                      <a:pt x="19491" y="57620"/>
                      <a:pt x="23159" y="59249"/>
                      <a:pt x="26960" y="60478"/>
                    </a:cubicBezTo>
                    <a:cubicBezTo>
                      <a:pt x="37871" y="63478"/>
                      <a:pt x="49542" y="60468"/>
                      <a:pt x="57658" y="52572"/>
                    </a:cubicBezTo>
                    <a:cubicBezTo>
                      <a:pt x="59882" y="50848"/>
                      <a:pt x="61896" y="48867"/>
                      <a:pt x="63645" y="46666"/>
                    </a:cubicBezTo>
                    <a:cubicBezTo>
                      <a:pt x="65850" y="43695"/>
                      <a:pt x="67285" y="40228"/>
                      <a:pt x="67827" y="36570"/>
                    </a:cubicBezTo>
                    <a:cubicBezTo>
                      <a:pt x="68825" y="31503"/>
                      <a:pt x="67732" y="26235"/>
                      <a:pt x="64786" y="21997"/>
                    </a:cubicBezTo>
                    <a:close/>
                  </a:path>
                </a:pathLst>
              </a:custGeom>
              <a:solidFill>
                <a:srgbClr val="000000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9" name="Google Shape;829;p18"/>
            <p:cNvGrpSpPr/>
            <p:nvPr/>
          </p:nvGrpSpPr>
          <p:grpSpPr>
            <a:xfrm flipH="1">
              <a:off x="3829267" y="2465054"/>
              <a:ext cx="683694" cy="518573"/>
              <a:chOff x="6621095" y="1452181"/>
              <a:chExt cx="330894" cy="250785"/>
            </a:xfrm>
          </p:grpSpPr>
          <p:sp>
            <p:nvSpPr>
              <p:cNvPr id="830" name="Google Shape;830;p18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18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18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18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18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5" name="Google Shape;835;p18"/>
            <p:cNvSpPr/>
            <p:nvPr/>
          </p:nvSpPr>
          <p:spPr>
            <a:xfrm rot="-1803147">
              <a:off x="6082659" y="320502"/>
              <a:ext cx="40427" cy="70097"/>
            </a:xfrm>
            <a:custGeom>
              <a:avLst/>
              <a:gdLst/>
              <a:ahLst/>
              <a:cxnLst/>
              <a:rect l="l" t="t" r="r" b="b"/>
              <a:pathLst>
                <a:path w="49989" h="86677" extrusionOk="0">
                  <a:moveTo>
                    <a:pt x="49990" y="43339"/>
                  </a:moveTo>
                  <a:cubicBezTo>
                    <a:pt x="49990" y="67274"/>
                    <a:pt x="38799" y="86678"/>
                    <a:pt x="24995" y="86678"/>
                  </a:cubicBezTo>
                  <a:cubicBezTo>
                    <a:pt x="11190" y="86678"/>
                    <a:pt x="0" y="67274"/>
                    <a:pt x="0" y="43339"/>
                  </a:cubicBezTo>
                  <a:cubicBezTo>
                    <a:pt x="0" y="19403"/>
                    <a:pt x="11190" y="0"/>
                    <a:pt x="24995" y="0"/>
                  </a:cubicBezTo>
                  <a:cubicBezTo>
                    <a:pt x="38799" y="0"/>
                    <a:pt x="49990" y="19403"/>
                    <a:pt x="49990" y="4333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18"/>
            <p:cNvSpPr/>
            <p:nvPr/>
          </p:nvSpPr>
          <p:spPr>
            <a:xfrm>
              <a:off x="5777153" y="2115925"/>
              <a:ext cx="669353" cy="387341"/>
            </a:xfrm>
            <a:custGeom>
              <a:avLst/>
              <a:gdLst/>
              <a:ahLst/>
              <a:cxnLst/>
              <a:rect l="l" t="t" r="r" b="b"/>
              <a:pathLst>
                <a:path w="828920" h="479679" extrusionOk="0">
                  <a:moveTo>
                    <a:pt x="828920" y="239840"/>
                  </a:moveTo>
                  <a:cubicBezTo>
                    <a:pt x="828920" y="372299"/>
                    <a:pt x="643360" y="479679"/>
                    <a:pt x="414460" y="479679"/>
                  </a:cubicBezTo>
                  <a:cubicBezTo>
                    <a:pt x="185560" y="479679"/>
                    <a:pt x="0" y="372299"/>
                    <a:pt x="0" y="239840"/>
                  </a:cubicBezTo>
                  <a:cubicBezTo>
                    <a:pt x="0" y="107380"/>
                    <a:pt x="185560" y="0"/>
                    <a:pt x="414460" y="0"/>
                  </a:cubicBezTo>
                  <a:cubicBezTo>
                    <a:pt x="643360" y="0"/>
                    <a:pt x="828920" y="107380"/>
                    <a:pt x="828920" y="23984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18"/>
            <p:cNvSpPr/>
            <p:nvPr/>
          </p:nvSpPr>
          <p:spPr>
            <a:xfrm>
              <a:off x="5964040" y="276791"/>
              <a:ext cx="375852" cy="551229"/>
            </a:xfrm>
            <a:custGeom>
              <a:avLst/>
              <a:gdLst/>
              <a:ahLst/>
              <a:cxnLst/>
              <a:rect l="l" t="t" r="r" b="b"/>
              <a:pathLst>
                <a:path w="465451" h="682637" extrusionOk="0">
                  <a:moveTo>
                    <a:pt x="164035" y="22597"/>
                  </a:moveTo>
                  <a:cubicBezTo>
                    <a:pt x="182568" y="-7216"/>
                    <a:pt x="324079" y="-26837"/>
                    <a:pt x="370648" y="93368"/>
                  </a:cubicBezTo>
                  <a:cubicBezTo>
                    <a:pt x="388325" y="138898"/>
                    <a:pt x="385569" y="255293"/>
                    <a:pt x="400299" y="328540"/>
                  </a:cubicBezTo>
                  <a:cubicBezTo>
                    <a:pt x="415030" y="401788"/>
                    <a:pt x="449909" y="442840"/>
                    <a:pt x="462359" y="502562"/>
                  </a:cubicBezTo>
                  <a:cubicBezTo>
                    <a:pt x="474809" y="562284"/>
                    <a:pt x="454471" y="661534"/>
                    <a:pt x="311724" y="679060"/>
                  </a:cubicBezTo>
                  <a:cubicBezTo>
                    <a:pt x="168977" y="696586"/>
                    <a:pt x="59209" y="646390"/>
                    <a:pt x="25470" y="600765"/>
                  </a:cubicBezTo>
                  <a:cubicBezTo>
                    <a:pt x="-8268" y="555140"/>
                    <a:pt x="-8934" y="457890"/>
                    <a:pt x="26135" y="406169"/>
                  </a:cubicBezTo>
                  <a:cubicBezTo>
                    <a:pt x="61204" y="354448"/>
                    <a:pt x="87720" y="311776"/>
                    <a:pt x="86865" y="244244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8"/>
            <p:cNvSpPr/>
            <p:nvPr/>
          </p:nvSpPr>
          <p:spPr>
            <a:xfrm>
              <a:off x="5952425" y="673402"/>
              <a:ext cx="70057" cy="407712"/>
            </a:xfrm>
            <a:custGeom>
              <a:avLst/>
              <a:gdLst/>
              <a:ahLst/>
              <a:cxnLst/>
              <a:rect l="l" t="t" r="r" b="b"/>
              <a:pathLst>
                <a:path w="86758" h="504907" extrusionOk="0">
                  <a:moveTo>
                    <a:pt x="8870" y="34023"/>
                  </a:moveTo>
                  <a:cubicBezTo>
                    <a:pt x="8870" y="34023"/>
                    <a:pt x="-24678" y="271196"/>
                    <a:pt x="38712" y="439789"/>
                  </a:cubicBezTo>
                  <a:cubicBezTo>
                    <a:pt x="102102" y="608381"/>
                    <a:pt x="84520" y="396355"/>
                    <a:pt x="84520" y="396355"/>
                  </a:cubicBezTo>
                  <a:lnTo>
                    <a:pt x="69314" y="345967"/>
                  </a:lnTo>
                  <a:cubicBezTo>
                    <a:pt x="69314" y="345967"/>
                    <a:pt x="56579" y="152038"/>
                    <a:pt x="61807" y="104508"/>
                  </a:cubicBezTo>
                  <a:cubicBezTo>
                    <a:pt x="67033" y="56979"/>
                    <a:pt x="65798" y="16116"/>
                    <a:pt x="69314" y="12306"/>
                  </a:cubicBezTo>
                  <a:cubicBezTo>
                    <a:pt x="72831" y="8497"/>
                    <a:pt x="56674" y="972"/>
                    <a:pt x="50307" y="19"/>
                  </a:cubicBezTo>
                  <a:cubicBezTo>
                    <a:pt x="43939" y="-933"/>
                    <a:pt x="8870" y="34023"/>
                    <a:pt x="8870" y="3402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18"/>
            <p:cNvSpPr/>
            <p:nvPr/>
          </p:nvSpPr>
          <p:spPr>
            <a:xfrm>
              <a:off x="5992903" y="271657"/>
              <a:ext cx="179035" cy="222681"/>
            </a:xfrm>
            <a:custGeom>
              <a:avLst/>
              <a:gdLst/>
              <a:ahLst/>
              <a:cxnLst/>
              <a:rect l="l" t="t" r="r" b="b"/>
              <a:pathLst>
                <a:path w="221715" h="275766" extrusionOk="0">
                  <a:moveTo>
                    <a:pt x="221716" y="8191"/>
                  </a:moveTo>
                  <a:cubicBezTo>
                    <a:pt x="221716" y="8191"/>
                    <a:pt x="115178" y="-22575"/>
                    <a:pt x="50648" y="35147"/>
                  </a:cubicBezTo>
                  <a:cubicBezTo>
                    <a:pt x="-8371" y="87915"/>
                    <a:pt x="-3429" y="159734"/>
                    <a:pt x="5125" y="193452"/>
                  </a:cubicBezTo>
                  <a:cubicBezTo>
                    <a:pt x="13678" y="227171"/>
                    <a:pt x="30975" y="273176"/>
                    <a:pt x="57681" y="275748"/>
                  </a:cubicBezTo>
                  <a:cubicBezTo>
                    <a:pt x="84386" y="278320"/>
                    <a:pt x="221716" y="8191"/>
                    <a:pt x="221716" y="819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18"/>
            <p:cNvSpPr/>
            <p:nvPr/>
          </p:nvSpPr>
          <p:spPr>
            <a:xfrm>
              <a:off x="6027515" y="513497"/>
              <a:ext cx="222025" cy="248990"/>
            </a:xfrm>
            <a:custGeom>
              <a:avLst/>
              <a:gdLst/>
              <a:ahLst/>
              <a:cxnLst/>
              <a:rect l="l" t="t" r="r" b="b"/>
              <a:pathLst>
                <a:path w="274953" h="308347" extrusionOk="0">
                  <a:moveTo>
                    <a:pt x="219342" y="0"/>
                  </a:moveTo>
                  <a:cubicBezTo>
                    <a:pt x="219342" y="0"/>
                    <a:pt x="212310" y="119063"/>
                    <a:pt x="214495" y="127825"/>
                  </a:cubicBezTo>
                  <a:cubicBezTo>
                    <a:pt x="216681" y="136588"/>
                    <a:pt x="261159" y="144971"/>
                    <a:pt x="273609" y="155353"/>
                  </a:cubicBezTo>
                  <a:cubicBezTo>
                    <a:pt x="286059" y="165735"/>
                    <a:pt x="208983" y="286512"/>
                    <a:pt x="169828" y="304419"/>
                  </a:cubicBezTo>
                  <a:cubicBezTo>
                    <a:pt x="130672" y="322326"/>
                    <a:pt x="9308" y="276606"/>
                    <a:pt x="945" y="216122"/>
                  </a:cubicBezTo>
                  <a:cubicBezTo>
                    <a:pt x="-6848" y="160401"/>
                    <a:pt x="35634" y="117158"/>
                    <a:pt x="51981" y="101822"/>
                  </a:cubicBezTo>
                  <a:cubicBezTo>
                    <a:pt x="63100" y="100841"/>
                    <a:pt x="74276" y="100555"/>
                    <a:pt x="85434" y="100965"/>
                  </a:cubicBezTo>
                  <a:lnTo>
                    <a:pt x="89045" y="43243"/>
                  </a:lnTo>
                  <a:cubicBezTo>
                    <a:pt x="142457" y="26575"/>
                    <a:pt x="219342" y="0"/>
                    <a:pt x="219342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18"/>
            <p:cNvSpPr/>
            <p:nvPr/>
          </p:nvSpPr>
          <p:spPr>
            <a:xfrm>
              <a:off x="5963282" y="594790"/>
              <a:ext cx="323371" cy="372912"/>
            </a:xfrm>
            <a:custGeom>
              <a:avLst/>
              <a:gdLst/>
              <a:ahLst/>
              <a:cxnLst/>
              <a:rect l="l" t="t" r="r" b="b"/>
              <a:pathLst>
                <a:path w="400459" h="461811" extrusionOk="0">
                  <a:moveTo>
                    <a:pt x="315417" y="38688"/>
                  </a:moveTo>
                  <a:cubicBezTo>
                    <a:pt x="348776" y="43832"/>
                    <a:pt x="386981" y="61739"/>
                    <a:pt x="392208" y="80027"/>
                  </a:cubicBezTo>
                  <a:cubicBezTo>
                    <a:pt x="398290" y="101363"/>
                    <a:pt x="411216" y="202042"/>
                    <a:pt x="382704" y="278718"/>
                  </a:cubicBezTo>
                  <a:cubicBezTo>
                    <a:pt x="354193" y="355394"/>
                    <a:pt x="334330" y="404067"/>
                    <a:pt x="317793" y="437024"/>
                  </a:cubicBezTo>
                  <a:cubicBezTo>
                    <a:pt x="317793" y="437024"/>
                    <a:pt x="173431" y="499126"/>
                    <a:pt x="57009" y="426737"/>
                  </a:cubicBezTo>
                  <a:cubicBezTo>
                    <a:pt x="57009" y="426737"/>
                    <a:pt x="49026" y="344631"/>
                    <a:pt x="48456" y="300721"/>
                  </a:cubicBezTo>
                  <a:cubicBezTo>
                    <a:pt x="-58937" y="206804"/>
                    <a:pt x="32870" y="91171"/>
                    <a:pt x="123916" y="969"/>
                  </a:cubicBezTo>
                  <a:cubicBezTo>
                    <a:pt x="134807" y="-136"/>
                    <a:pt x="145784" y="-298"/>
                    <a:pt x="156704" y="493"/>
                  </a:cubicBezTo>
                  <a:cubicBezTo>
                    <a:pt x="156704" y="493"/>
                    <a:pt x="75447" y="96791"/>
                    <a:pt x="131899" y="151464"/>
                  </a:cubicBezTo>
                  <a:cubicBezTo>
                    <a:pt x="252693" y="114793"/>
                    <a:pt x="276737" y="60405"/>
                    <a:pt x="315417" y="3868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18"/>
            <p:cNvSpPr/>
            <p:nvPr/>
          </p:nvSpPr>
          <p:spPr>
            <a:xfrm>
              <a:off x="6020709" y="289521"/>
              <a:ext cx="238064" cy="294179"/>
            </a:xfrm>
            <a:custGeom>
              <a:avLst/>
              <a:gdLst/>
              <a:ahLst/>
              <a:cxnLst/>
              <a:rect l="l" t="t" r="r" b="b"/>
              <a:pathLst>
                <a:path w="294816" h="364308" extrusionOk="0">
                  <a:moveTo>
                    <a:pt x="6143" y="129898"/>
                  </a:moveTo>
                  <a:lnTo>
                    <a:pt x="6143" y="129898"/>
                  </a:lnTo>
                  <a:cubicBezTo>
                    <a:pt x="18118" y="53698"/>
                    <a:pt x="73240" y="-4405"/>
                    <a:pt x="151931" y="263"/>
                  </a:cubicBezTo>
                  <a:cubicBezTo>
                    <a:pt x="235318" y="4873"/>
                    <a:pt x="299183" y="76348"/>
                    <a:pt x="294583" y="159921"/>
                  </a:cubicBezTo>
                  <a:cubicBezTo>
                    <a:pt x="291970" y="207365"/>
                    <a:pt x="267307" y="250837"/>
                    <a:pt x="227961" y="277345"/>
                  </a:cubicBezTo>
                  <a:cubicBezTo>
                    <a:pt x="225244" y="288937"/>
                    <a:pt x="221157" y="300157"/>
                    <a:pt x="215797" y="310778"/>
                  </a:cubicBezTo>
                  <a:cubicBezTo>
                    <a:pt x="187855" y="343353"/>
                    <a:pt x="113916" y="363927"/>
                    <a:pt x="89492" y="364308"/>
                  </a:cubicBezTo>
                  <a:cubicBezTo>
                    <a:pt x="68298" y="364308"/>
                    <a:pt x="50146" y="344782"/>
                    <a:pt x="30283" y="311921"/>
                  </a:cubicBezTo>
                  <a:cubicBezTo>
                    <a:pt x="-10774" y="243436"/>
                    <a:pt x="-319" y="167617"/>
                    <a:pt x="6143" y="12989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18"/>
            <p:cNvSpPr/>
            <p:nvPr/>
          </p:nvSpPr>
          <p:spPr>
            <a:xfrm>
              <a:off x="6029967" y="288305"/>
              <a:ext cx="239492" cy="225171"/>
            </a:xfrm>
            <a:custGeom>
              <a:avLst/>
              <a:gdLst/>
              <a:ahLst/>
              <a:cxnLst/>
              <a:rect l="l" t="t" r="r" b="b"/>
              <a:pathLst>
                <a:path w="296585" h="278850" extrusionOk="0">
                  <a:moveTo>
                    <a:pt x="164891" y="3197"/>
                  </a:moveTo>
                  <a:cubicBezTo>
                    <a:pt x="220108" y="13961"/>
                    <a:pt x="265441" y="29582"/>
                    <a:pt x="280457" y="83874"/>
                  </a:cubicBezTo>
                  <a:cubicBezTo>
                    <a:pt x="290721" y="121307"/>
                    <a:pt x="304121" y="192554"/>
                    <a:pt x="291386" y="222653"/>
                  </a:cubicBezTo>
                  <a:lnTo>
                    <a:pt x="283403" y="244370"/>
                  </a:lnTo>
                  <a:lnTo>
                    <a:pt x="216876" y="278851"/>
                  </a:lnTo>
                  <a:cubicBezTo>
                    <a:pt x="216876" y="278851"/>
                    <a:pt x="185704" y="252848"/>
                    <a:pt x="195398" y="176457"/>
                  </a:cubicBezTo>
                  <a:cubicBezTo>
                    <a:pt x="194980" y="166227"/>
                    <a:pt x="191692" y="156321"/>
                    <a:pt x="185894" y="147882"/>
                  </a:cubicBezTo>
                  <a:cubicBezTo>
                    <a:pt x="181580" y="140729"/>
                    <a:pt x="178367" y="132956"/>
                    <a:pt x="176390" y="124832"/>
                  </a:cubicBezTo>
                  <a:cubicBezTo>
                    <a:pt x="168531" y="104162"/>
                    <a:pt x="153001" y="87332"/>
                    <a:pt x="133053" y="77873"/>
                  </a:cubicBezTo>
                  <a:cubicBezTo>
                    <a:pt x="83348" y="49870"/>
                    <a:pt x="10454" y="74063"/>
                    <a:pt x="0" y="84160"/>
                  </a:cubicBezTo>
                  <a:cubicBezTo>
                    <a:pt x="33929" y="14627"/>
                    <a:pt x="100645" y="-9376"/>
                    <a:pt x="164891" y="319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8"/>
            <p:cNvSpPr/>
            <p:nvPr/>
          </p:nvSpPr>
          <p:spPr>
            <a:xfrm>
              <a:off x="6069645" y="2237688"/>
              <a:ext cx="188076" cy="143860"/>
            </a:xfrm>
            <a:custGeom>
              <a:avLst/>
              <a:gdLst/>
              <a:ahLst/>
              <a:cxnLst/>
              <a:rect l="l" t="t" r="r" b="b"/>
              <a:pathLst>
                <a:path w="232912" h="178155" extrusionOk="0">
                  <a:moveTo>
                    <a:pt x="216022" y="5"/>
                  </a:moveTo>
                  <a:cubicBezTo>
                    <a:pt x="188081" y="22769"/>
                    <a:pt x="144649" y="7053"/>
                    <a:pt x="142558" y="9053"/>
                  </a:cubicBezTo>
                  <a:cubicBezTo>
                    <a:pt x="114047" y="37628"/>
                    <a:pt x="71755" y="62489"/>
                    <a:pt x="40202" y="87444"/>
                  </a:cubicBezTo>
                  <a:cubicBezTo>
                    <a:pt x="22810" y="101160"/>
                    <a:pt x="-4276" y="119543"/>
                    <a:pt x="571" y="145927"/>
                  </a:cubicBezTo>
                  <a:cubicBezTo>
                    <a:pt x="9410" y="193076"/>
                    <a:pt x="84775" y="178598"/>
                    <a:pt x="113191" y="164120"/>
                  </a:cubicBezTo>
                  <a:cubicBezTo>
                    <a:pt x="141608" y="149642"/>
                    <a:pt x="164797" y="126020"/>
                    <a:pt x="191692" y="109066"/>
                  </a:cubicBezTo>
                  <a:cubicBezTo>
                    <a:pt x="210700" y="97064"/>
                    <a:pt x="229708" y="90873"/>
                    <a:pt x="232749" y="66584"/>
                  </a:cubicBezTo>
                  <a:cubicBezTo>
                    <a:pt x="234555" y="51916"/>
                    <a:pt x="220964" y="-567"/>
                    <a:pt x="21602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6070415" y="2283614"/>
              <a:ext cx="187263" cy="97891"/>
            </a:xfrm>
            <a:custGeom>
              <a:avLst/>
              <a:gdLst/>
              <a:ahLst/>
              <a:cxnLst/>
              <a:rect l="l" t="t" r="r" b="b"/>
              <a:pathLst>
                <a:path w="231905" h="121227" extrusionOk="0">
                  <a:moveTo>
                    <a:pt x="231417" y="0"/>
                  </a:moveTo>
                  <a:cubicBezTo>
                    <a:pt x="227711" y="23241"/>
                    <a:pt x="209083" y="29623"/>
                    <a:pt x="190076" y="41434"/>
                  </a:cubicBezTo>
                  <a:cubicBezTo>
                    <a:pt x="162705" y="58483"/>
                    <a:pt x="138660" y="83058"/>
                    <a:pt x="110244" y="97441"/>
                  </a:cubicBezTo>
                  <a:cubicBezTo>
                    <a:pt x="84013" y="110776"/>
                    <a:pt x="18437" y="124015"/>
                    <a:pt x="0" y="90392"/>
                  </a:cubicBezTo>
                  <a:cubicBezTo>
                    <a:pt x="10074" y="135826"/>
                    <a:pt x="84108" y="121539"/>
                    <a:pt x="112240" y="107251"/>
                  </a:cubicBezTo>
                  <a:cubicBezTo>
                    <a:pt x="140371" y="92964"/>
                    <a:pt x="163845" y="69151"/>
                    <a:pt x="190741" y="52197"/>
                  </a:cubicBezTo>
                  <a:cubicBezTo>
                    <a:pt x="209748" y="40196"/>
                    <a:pt x="228756" y="34004"/>
                    <a:pt x="231797" y="9715"/>
                  </a:cubicBezTo>
                  <a:cubicBezTo>
                    <a:pt x="232025" y="6477"/>
                    <a:pt x="231892" y="3219"/>
                    <a:pt x="2314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18"/>
            <p:cNvSpPr/>
            <p:nvPr/>
          </p:nvSpPr>
          <p:spPr>
            <a:xfrm>
              <a:off x="5927157" y="2205996"/>
              <a:ext cx="172547" cy="133696"/>
            </a:xfrm>
            <a:custGeom>
              <a:avLst/>
              <a:gdLst/>
              <a:ahLst/>
              <a:cxnLst/>
              <a:rect l="l" t="t" r="r" b="b"/>
              <a:pathLst>
                <a:path w="213680" h="165568" extrusionOk="0">
                  <a:moveTo>
                    <a:pt x="196496" y="5"/>
                  </a:moveTo>
                  <a:cubicBezTo>
                    <a:pt x="170931" y="20864"/>
                    <a:pt x="132345" y="9530"/>
                    <a:pt x="130445" y="11054"/>
                  </a:cubicBezTo>
                  <a:cubicBezTo>
                    <a:pt x="104404" y="37247"/>
                    <a:pt x="65819" y="59726"/>
                    <a:pt x="36927" y="82491"/>
                  </a:cubicBezTo>
                  <a:cubicBezTo>
                    <a:pt x="20961" y="95064"/>
                    <a:pt x="-3939" y="111924"/>
                    <a:pt x="528" y="136022"/>
                  </a:cubicBezTo>
                  <a:cubicBezTo>
                    <a:pt x="8606" y="179265"/>
                    <a:pt x="77604" y="165930"/>
                    <a:pt x="103644" y="152786"/>
                  </a:cubicBezTo>
                  <a:cubicBezTo>
                    <a:pt x="129684" y="139641"/>
                    <a:pt x="151163" y="117638"/>
                    <a:pt x="175588" y="102303"/>
                  </a:cubicBezTo>
                  <a:cubicBezTo>
                    <a:pt x="193170" y="91350"/>
                    <a:pt x="210466" y="85634"/>
                    <a:pt x="213603" y="63441"/>
                  </a:cubicBezTo>
                  <a:cubicBezTo>
                    <a:pt x="214838" y="50011"/>
                    <a:pt x="201058" y="-567"/>
                    <a:pt x="196496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18"/>
            <p:cNvSpPr/>
            <p:nvPr/>
          </p:nvSpPr>
          <p:spPr>
            <a:xfrm>
              <a:off x="5927737" y="2249998"/>
              <a:ext cx="171800" cy="89748"/>
            </a:xfrm>
            <a:custGeom>
              <a:avLst/>
              <a:gdLst/>
              <a:ahLst/>
              <a:cxnLst/>
              <a:rect l="l" t="t" r="r" b="b"/>
              <a:pathLst>
                <a:path w="212755" h="111143" extrusionOk="0">
                  <a:moveTo>
                    <a:pt x="212124" y="0"/>
                  </a:moveTo>
                  <a:cubicBezTo>
                    <a:pt x="208798" y="21241"/>
                    <a:pt x="191691" y="27146"/>
                    <a:pt x="174109" y="38100"/>
                  </a:cubicBezTo>
                  <a:cubicBezTo>
                    <a:pt x="149019" y="53721"/>
                    <a:pt x="126590" y="76200"/>
                    <a:pt x="100930" y="89344"/>
                  </a:cubicBezTo>
                  <a:cubicBezTo>
                    <a:pt x="76886" y="101632"/>
                    <a:pt x="16917" y="113728"/>
                    <a:pt x="0" y="82867"/>
                  </a:cubicBezTo>
                  <a:cubicBezTo>
                    <a:pt x="9504" y="124492"/>
                    <a:pt x="76980" y="111442"/>
                    <a:pt x="102736" y="98393"/>
                  </a:cubicBezTo>
                  <a:cubicBezTo>
                    <a:pt x="128491" y="85344"/>
                    <a:pt x="150255" y="63246"/>
                    <a:pt x="174679" y="47911"/>
                  </a:cubicBezTo>
                  <a:cubicBezTo>
                    <a:pt x="192261" y="36957"/>
                    <a:pt x="209558" y="31242"/>
                    <a:pt x="212694" y="9049"/>
                  </a:cubicBezTo>
                  <a:cubicBezTo>
                    <a:pt x="212866" y="6020"/>
                    <a:pt x="212676" y="2981"/>
                    <a:pt x="21212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5955035" y="963103"/>
              <a:ext cx="368082" cy="1288142"/>
            </a:xfrm>
            <a:custGeom>
              <a:avLst/>
              <a:gdLst/>
              <a:ahLst/>
              <a:cxnLst/>
              <a:rect l="l" t="t" r="r" b="b"/>
              <a:pathLst>
                <a:path w="455829" h="1595222" extrusionOk="0">
                  <a:moveTo>
                    <a:pt x="11434" y="236696"/>
                  </a:moveTo>
                  <a:cubicBezTo>
                    <a:pt x="23694" y="140208"/>
                    <a:pt x="58953" y="0"/>
                    <a:pt x="58953" y="0"/>
                  </a:cubicBezTo>
                  <a:cubicBezTo>
                    <a:pt x="92720" y="15859"/>
                    <a:pt x="129281" y="24889"/>
                    <a:pt x="166536" y="26575"/>
                  </a:cubicBezTo>
                  <a:cubicBezTo>
                    <a:pt x="228691" y="29718"/>
                    <a:pt x="328101" y="10859"/>
                    <a:pt x="328101" y="10859"/>
                  </a:cubicBezTo>
                  <a:cubicBezTo>
                    <a:pt x="345540" y="41281"/>
                    <a:pt x="364576" y="70752"/>
                    <a:pt x="385123" y="99155"/>
                  </a:cubicBezTo>
                  <a:cubicBezTo>
                    <a:pt x="412875" y="137731"/>
                    <a:pt x="466856" y="222409"/>
                    <a:pt x="453836" y="370332"/>
                  </a:cubicBezTo>
                  <a:cubicBezTo>
                    <a:pt x="445282" y="467011"/>
                    <a:pt x="391301" y="877443"/>
                    <a:pt x="391301" y="877443"/>
                  </a:cubicBezTo>
                  <a:cubicBezTo>
                    <a:pt x="412295" y="946490"/>
                    <a:pt x="423452" y="1018156"/>
                    <a:pt x="424469" y="1090327"/>
                  </a:cubicBezTo>
                  <a:cubicBezTo>
                    <a:pt x="423899" y="1150048"/>
                    <a:pt x="408218" y="1251490"/>
                    <a:pt x="390635" y="1345311"/>
                  </a:cubicBezTo>
                  <a:lnTo>
                    <a:pt x="358418" y="1578293"/>
                  </a:lnTo>
                  <a:cubicBezTo>
                    <a:pt x="358418" y="1578293"/>
                    <a:pt x="315556" y="1609344"/>
                    <a:pt x="284953" y="1587341"/>
                  </a:cubicBezTo>
                  <a:lnTo>
                    <a:pt x="288850" y="1359408"/>
                  </a:lnTo>
                  <a:cubicBezTo>
                    <a:pt x="285049" y="1303592"/>
                    <a:pt x="279346" y="1221296"/>
                    <a:pt x="276020" y="1168908"/>
                  </a:cubicBezTo>
                  <a:cubicBezTo>
                    <a:pt x="270223" y="1083183"/>
                    <a:pt x="254921" y="947356"/>
                    <a:pt x="250550" y="913352"/>
                  </a:cubicBezTo>
                  <a:cubicBezTo>
                    <a:pt x="246178" y="879348"/>
                    <a:pt x="235249" y="820103"/>
                    <a:pt x="230117" y="753618"/>
                  </a:cubicBezTo>
                  <a:cubicBezTo>
                    <a:pt x="224985" y="687134"/>
                    <a:pt x="199895" y="349282"/>
                    <a:pt x="199895" y="349282"/>
                  </a:cubicBezTo>
                  <a:lnTo>
                    <a:pt x="196473" y="412528"/>
                  </a:lnTo>
                  <a:cubicBezTo>
                    <a:pt x="196473" y="412528"/>
                    <a:pt x="193147" y="515303"/>
                    <a:pt x="178416" y="641985"/>
                  </a:cubicBezTo>
                  <a:cubicBezTo>
                    <a:pt x="163685" y="768668"/>
                    <a:pt x="158553" y="824960"/>
                    <a:pt x="158553" y="824960"/>
                  </a:cubicBezTo>
                  <a:cubicBezTo>
                    <a:pt x="158553" y="824960"/>
                    <a:pt x="184118" y="872109"/>
                    <a:pt x="187065" y="906780"/>
                  </a:cubicBezTo>
                  <a:cubicBezTo>
                    <a:pt x="189630" y="934212"/>
                    <a:pt x="220898" y="1150906"/>
                    <a:pt x="202271" y="1261110"/>
                  </a:cubicBezTo>
                  <a:lnTo>
                    <a:pt x="164256" y="1541336"/>
                  </a:lnTo>
                  <a:cubicBezTo>
                    <a:pt x="144782" y="1554832"/>
                    <a:pt x="120015" y="1558090"/>
                    <a:pt x="97729" y="1550098"/>
                  </a:cubicBezTo>
                  <a:lnTo>
                    <a:pt x="75205" y="1267682"/>
                  </a:lnTo>
                  <a:cubicBezTo>
                    <a:pt x="60094" y="1160145"/>
                    <a:pt x="27686" y="932307"/>
                    <a:pt x="23124" y="902684"/>
                  </a:cubicBezTo>
                  <a:cubicBezTo>
                    <a:pt x="16662" y="863727"/>
                    <a:pt x="11340" y="844487"/>
                    <a:pt x="4117" y="721709"/>
                  </a:cubicBezTo>
                  <a:cubicBezTo>
                    <a:pt x="-3106" y="598932"/>
                    <a:pt x="-920" y="333185"/>
                    <a:pt x="11434" y="23669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5939457" y="937334"/>
              <a:ext cx="391797" cy="856741"/>
            </a:xfrm>
            <a:custGeom>
              <a:avLst/>
              <a:gdLst/>
              <a:ahLst/>
              <a:cxnLst/>
              <a:rect l="l" t="t" r="r" b="b"/>
              <a:pathLst>
                <a:path w="485198" h="1060979" extrusionOk="0">
                  <a:moveTo>
                    <a:pt x="347391" y="12859"/>
                  </a:moveTo>
                  <a:lnTo>
                    <a:pt x="430264" y="179832"/>
                  </a:lnTo>
                  <a:cubicBezTo>
                    <a:pt x="430264" y="179832"/>
                    <a:pt x="556855" y="365474"/>
                    <a:pt x="425702" y="842772"/>
                  </a:cubicBezTo>
                  <a:lnTo>
                    <a:pt x="450317" y="990029"/>
                  </a:lnTo>
                  <a:cubicBezTo>
                    <a:pt x="450317" y="990029"/>
                    <a:pt x="202078" y="1149668"/>
                    <a:pt x="35952" y="990029"/>
                  </a:cubicBezTo>
                  <a:cubicBezTo>
                    <a:pt x="35952" y="990029"/>
                    <a:pt x="-21641" y="548926"/>
                    <a:pt x="8961" y="345567"/>
                  </a:cubicBezTo>
                  <a:cubicBezTo>
                    <a:pt x="26011" y="228591"/>
                    <a:pt x="51871" y="113071"/>
                    <a:pt x="86322" y="0"/>
                  </a:cubicBezTo>
                  <a:cubicBezTo>
                    <a:pt x="86322" y="0"/>
                    <a:pt x="126998" y="45053"/>
                    <a:pt x="336367" y="153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5733626" y="681017"/>
              <a:ext cx="564393" cy="492344"/>
            </a:xfrm>
            <a:custGeom>
              <a:avLst/>
              <a:gdLst/>
              <a:ahLst/>
              <a:cxnLst/>
              <a:rect l="l" t="t" r="r" b="b"/>
              <a:pathLst>
                <a:path w="698939" h="609714" extrusionOk="0">
                  <a:moveTo>
                    <a:pt x="82790" y="448837"/>
                  </a:moveTo>
                  <a:cubicBezTo>
                    <a:pt x="101798" y="452457"/>
                    <a:pt x="119950" y="448361"/>
                    <a:pt x="146561" y="455600"/>
                  </a:cubicBezTo>
                  <a:cubicBezTo>
                    <a:pt x="166452" y="461905"/>
                    <a:pt x="187190" y="465125"/>
                    <a:pt x="208050" y="465125"/>
                  </a:cubicBezTo>
                  <a:cubicBezTo>
                    <a:pt x="230669" y="465125"/>
                    <a:pt x="294155" y="433407"/>
                    <a:pt x="348611" y="395116"/>
                  </a:cubicBezTo>
                  <a:cubicBezTo>
                    <a:pt x="412762" y="350063"/>
                    <a:pt x="476437" y="272244"/>
                    <a:pt x="499436" y="234811"/>
                  </a:cubicBezTo>
                  <a:cubicBezTo>
                    <a:pt x="548951" y="154038"/>
                    <a:pt x="596375" y="70695"/>
                    <a:pt x="611011" y="28023"/>
                  </a:cubicBezTo>
                  <a:cubicBezTo>
                    <a:pt x="628498" y="-23222"/>
                    <a:pt x="628118" y="11640"/>
                    <a:pt x="658530" y="10878"/>
                  </a:cubicBezTo>
                  <a:cubicBezTo>
                    <a:pt x="693979" y="10020"/>
                    <a:pt x="713082" y="23070"/>
                    <a:pt x="686471" y="92602"/>
                  </a:cubicBezTo>
                  <a:cubicBezTo>
                    <a:pt x="659860" y="162135"/>
                    <a:pt x="635626" y="210522"/>
                    <a:pt x="576322" y="292627"/>
                  </a:cubicBezTo>
                  <a:cubicBezTo>
                    <a:pt x="532918" y="354245"/>
                    <a:pt x="479260" y="407918"/>
                    <a:pt x="417704" y="451314"/>
                  </a:cubicBezTo>
                  <a:cubicBezTo>
                    <a:pt x="363608" y="489280"/>
                    <a:pt x="305151" y="520589"/>
                    <a:pt x="243595" y="544563"/>
                  </a:cubicBezTo>
                  <a:cubicBezTo>
                    <a:pt x="225823" y="551898"/>
                    <a:pt x="214513" y="561709"/>
                    <a:pt x="182295" y="579615"/>
                  </a:cubicBezTo>
                  <a:cubicBezTo>
                    <a:pt x="150381" y="597951"/>
                    <a:pt x="114514" y="608276"/>
                    <a:pt x="77753" y="609714"/>
                  </a:cubicBezTo>
                  <a:cubicBezTo>
                    <a:pt x="46961" y="608953"/>
                    <a:pt x="35937" y="603809"/>
                    <a:pt x="33371" y="597522"/>
                  </a:cubicBezTo>
                  <a:cubicBezTo>
                    <a:pt x="30139" y="589617"/>
                    <a:pt x="36127" y="584188"/>
                    <a:pt x="50193" y="582854"/>
                  </a:cubicBezTo>
                  <a:cubicBezTo>
                    <a:pt x="72688" y="582521"/>
                    <a:pt x="94936" y="578101"/>
                    <a:pt x="115864" y="569805"/>
                  </a:cubicBezTo>
                  <a:cubicBezTo>
                    <a:pt x="115864" y="569805"/>
                    <a:pt x="85166" y="574186"/>
                    <a:pt x="66634" y="575139"/>
                  </a:cubicBezTo>
                  <a:cubicBezTo>
                    <a:pt x="50088" y="576034"/>
                    <a:pt x="33504" y="574729"/>
                    <a:pt x="17310" y="571234"/>
                  </a:cubicBezTo>
                  <a:cubicBezTo>
                    <a:pt x="1723" y="567519"/>
                    <a:pt x="-7020" y="545421"/>
                    <a:pt x="7140" y="543706"/>
                  </a:cubicBezTo>
                  <a:cubicBezTo>
                    <a:pt x="21301" y="541992"/>
                    <a:pt x="32706" y="544659"/>
                    <a:pt x="60267" y="542849"/>
                  </a:cubicBezTo>
                  <a:cubicBezTo>
                    <a:pt x="74845" y="541935"/>
                    <a:pt x="89272" y="539277"/>
                    <a:pt x="103224" y="534943"/>
                  </a:cubicBezTo>
                  <a:cubicBezTo>
                    <a:pt x="84805" y="535105"/>
                    <a:pt x="66396" y="533772"/>
                    <a:pt x="48197" y="530943"/>
                  </a:cubicBezTo>
                  <a:cubicBezTo>
                    <a:pt x="33390" y="529543"/>
                    <a:pt x="19296" y="523885"/>
                    <a:pt x="7615" y="514655"/>
                  </a:cubicBezTo>
                  <a:cubicBezTo>
                    <a:pt x="1628" y="509702"/>
                    <a:pt x="583" y="495605"/>
                    <a:pt x="18450" y="495605"/>
                  </a:cubicBezTo>
                  <a:cubicBezTo>
                    <a:pt x="34511" y="495605"/>
                    <a:pt x="54659" y="503035"/>
                    <a:pt x="84976" y="498844"/>
                  </a:cubicBezTo>
                  <a:cubicBezTo>
                    <a:pt x="107310" y="495700"/>
                    <a:pt x="122992" y="490462"/>
                    <a:pt x="119190" y="487509"/>
                  </a:cubicBezTo>
                  <a:cubicBezTo>
                    <a:pt x="115388" y="484556"/>
                    <a:pt x="102748" y="487509"/>
                    <a:pt x="84311" y="480746"/>
                  </a:cubicBezTo>
                  <a:cubicBezTo>
                    <a:pt x="65874" y="473983"/>
                    <a:pt x="52949" y="457791"/>
                    <a:pt x="57225" y="448075"/>
                  </a:cubicBezTo>
                  <a:cubicBezTo>
                    <a:pt x="61502" y="438360"/>
                    <a:pt x="63593" y="445313"/>
                    <a:pt x="82790" y="448837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18"/>
            <p:cNvSpPr/>
            <p:nvPr/>
          </p:nvSpPr>
          <p:spPr>
            <a:xfrm>
              <a:off x="6171801" y="649512"/>
              <a:ext cx="135912" cy="159574"/>
            </a:xfrm>
            <a:custGeom>
              <a:avLst/>
              <a:gdLst/>
              <a:ahLst/>
              <a:cxnLst/>
              <a:rect l="l" t="t" r="r" b="b"/>
              <a:pathLst>
                <a:path w="168312" h="197615" extrusionOk="0">
                  <a:moveTo>
                    <a:pt x="127446" y="197527"/>
                  </a:moveTo>
                  <a:cubicBezTo>
                    <a:pt x="127446" y="197527"/>
                    <a:pt x="46188" y="201813"/>
                    <a:pt x="0" y="150759"/>
                  </a:cubicBezTo>
                  <a:lnTo>
                    <a:pt x="50085" y="45984"/>
                  </a:lnTo>
                  <a:cubicBezTo>
                    <a:pt x="50085" y="45984"/>
                    <a:pt x="73179" y="-12023"/>
                    <a:pt x="127351" y="2264"/>
                  </a:cubicBezTo>
                  <a:cubicBezTo>
                    <a:pt x="181522" y="16552"/>
                    <a:pt x="182378" y="92942"/>
                    <a:pt x="127446" y="19752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18"/>
            <p:cNvSpPr/>
            <p:nvPr/>
          </p:nvSpPr>
          <p:spPr>
            <a:xfrm>
              <a:off x="5953447" y="594810"/>
              <a:ext cx="109819" cy="115441"/>
            </a:xfrm>
            <a:custGeom>
              <a:avLst/>
              <a:gdLst/>
              <a:ahLst/>
              <a:cxnLst/>
              <a:rect l="l" t="t" r="r" b="b"/>
              <a:pathLst>
                <a:path w="135999" h="142961" extrusionOk="0">
                  <a:moveTo>
                    <a:pt x="135999" y="944"/>
                  </a:moveTo>
                  <a:cubicBezTo>
                    <a:pt x="135999" y="944"/>
                    <a:pt x="70043" y="-19249"/>
                    <a:pt x="0" y="127150"/>
                  </a:cubicBezTo>
                  <a:lnTo>
                    <a:pt x="26231" y="142962"/>
                  </a:lnTo>
                  <a:cubicBezTo>
                    <a:pt x="26231" y="142962"/>
                    <a:pt x="95133" y="38473"/>
                    <a:pt x="135999" y="94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405;p15">
            <a:extLst>
              <a:ext uri="{FF2B5EF4-FFF2-40B4-BE49-F238E27FC236}">
                <a16:creationId xmlns:a16="http://schemas.microsoft.com/office/drawing/2014/main" id="{321F80C1-0410-4FAB-A695-F45E86C934CE}"/>
              </a:ext>
            </a:extLst>
          </p:cNvPr>
          <p:cNvSpPr txBox="1">
            <a:spLocks/>
          </p:cNvSpPr>
          <p:nvPr/>
        </p:nvSpPr>
        <p:spPr>
          <a:xfrm>
            <a:off x="595198" y="2305333"/>
            <a:ext cx="46767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000" b="1" dirty="0">
                <a:solidFill>
                  <a:srgbClr val="2B388D"/>
                </a:solidFill>
                <a:latin typeface="Raleway Thin" panose="020B0604020202020204" charset="0"/>
              </a:rPr>
              <a:t>5.837</a:t>
            </a:r>
            <a:r>
              <a:rPr lang="pt-BR" sz="3000" dirty="0">
                <a:solidFill>
                  <a:srgbClr val="2B388D"/>
                </a:solidFill>
                <a:latin typeface="Raleway Thin" panose="020B0604020202020204" charset="0"/>
              </a:rPr>
              <a:t> visualizações de páginas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24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Páginas mais visitadas</a:t>
            </a:r>
            <a:endParaRPr sz="4000" dirty="0"/>
          </a:p>
        </p:txBody>
      </p:sp>
      <p:sp>
        <p:nvSpPr>
          <p:cNvPr id="1046" name="Google Shape;1046;p24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pSp>
        <p:nvGrpSpPr>
          <p:cNvPr id="1047" name="Google Shape;1047;p24"/>
          <p:cNvGrpSpPr/>
          <p:nvPr/>
        </p:nvGrpSpPr>
        <p:grpSpPr>
          <a:xfrm>
            <a:off x="6760324" y="2452521"/>
            <a:ext cx="1967223" cy="2184229"/>
            <a:chOff x="2012475" y="393272"/>
            <a:chExt cx="4440240" cy="4609126"/>
          </a:xfrm>
        </p:grpSpPr>
        <p:sp>
          <p:nvSpPr>
            <p:cNvPr id="1048" name="Google Shape;1048;p24"/>
            <p:cNvSpPr/>
            <p:nvPr/>
          </p:nvSpPr>
          <p:spPr>
            <a:xfrm>
              <a:off x="4172687" y="3422228"/>
              <a:ext cx="1096154" cy="631831"/>
            </a:xfrm>
            <a:custGeom>
              <a:avLst/>
              <a:gdLst/>
              <a:ahLst/>
              <a:cxnLst/>
              <a:rect l="l" t="t" r="r" b="b"/>
              <a:pathLst>
                <a:path w="1096154" h="631831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137" y="0"/>
                  </a:lnTo>
                  <a:lnTo>
                    <a:pt x="1096154" y="402457"/>
                  </a:lnTo>
                  <a:lnTo>
                    <a:pt x="737223" y="609484"/>
                  </a:lnTo>
                  <a:cubicBezTo>
                    <a:pt x="691155" y="636479"/>
                    <a:pt x="621386" y="639331"/>
                    <a:pt x="581029" y="61632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24"/>
            <p:cNvSpPr/>
            <p:nvPr/>
          </p:nvSpPr>
          <p:spPr>
            <a:xfrm>
              <a:off x="4213521" y="3398464"/>
              <a:ext cx="1096058" cy="631866"/>
            </a:xfrm>
            <a:custGeom>
              <a:avLst/>
              <a:gdLst/>
              <a:ahLst/>
              <a:cxnLst/>
              <a:rect l="l" t="t" r="r" b="b"/>
              <a:pathLst>
                <a:path w="1096058" h="631866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864"/>
                  </a:lnTo>
                  <a:cubicBezTo>
                    <a:pt x="690774" y="636479"/>
                    <a:pt x="621005" y="639331"/>
                    <a:pt x="581029" y="616328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24"/>
            <p:cNvSpPr/>
            <p:nvPr/>
          </p:nvSpPr>
          <p:spPr>
            <a:xfrm>
              <a:off x="5277122" y="3780200"/>
              <a:ext cx="32266" cy="21196"/>
            </a:xfrm>
            <a:custGeom>
              <a:avLst/>
              <a:gdLst/>
              <a:ahLst/>
              <a:cxnLst/>
              <a:rect l="l" t="t" r="r" b="b"/>
              <a:pathLst>
                <a:path w="32266" h="21196" extrusionOk="0">
                  <a:moveTo>
                    <a:pt x="32267" y="21197"/>
                  </a:moveTo>
                  <a:lnTo>
                    <a:pt x="32267" y="0"/>
                  </a:lnTo>
                  <a:lnTo>
                    <a:pt x="0" y="18630"/>
                  </a:lnTo>
                  <a:lnTo>
                    <a:pt x="32267" y="2119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24"/>
            <p:cNvSpPr/>
            <p:nvPr/>
          </p:nvSpPr>
          <p:spPr>
            <a:xfrm>
              <a:off x="4213559" y="3635813"/>
              <a:ext cx="33123" cy="21387"/>
            </a:xfrm>
            <a:custGeom>
              <a:avLst/>
              <a:gdLst/>
              <a:ahLst/>
              <a:cxnLst/>
              <a:rect l="l" t="t" r="r" b="b"/>
              <a:pathLst>
                <a:path w="33123" h="21387" extrusionOk="0">
                  <a:moveTo>
                    <a:pt x="0" y="21387"/>
                  </a:moveTo>
                  <a:lnTo>
                    <a:pt x="0" y="0"/>
                  </a:lnTo>
                  <a:lnTo>
                    <a:pt x="33123" y="13688"/>
                  </a:lnTo>
                  <a:lnTo>
                    <a:pt x="0" y="2138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24"/>
            <p:cNvSpPr/>
            <p:nvPr/>
          </p:nvSpPr>
          <p:spPr>
            <a:xfrm>
              <a:off x="4213521" y="3377363"/>
              <a:ext cx="1096058" cy="631809"/>
            </a:xfrm>
            <a:custGeom>
              <a:avLst/>
              <a:gdLst/>
              <a:ahLst/>
              <a:cxnLst/>
              <a:rect l="l" t="t" r="r" b="b"/>
              <a:pathLst>
                <a:path w="1096058" h="631809" extrusionOk="0">
                  <a:moveTo>
                    <a:pt x="581029" y="616232"/>
                  </a:moveTo>
                  <a:lnTo>
                    <a:pt x="26975" y="296853"/>
                  </a:lnTo>
                  <a:cubicBezTo>
                    <a:pt x="-13002" y="273754"/>
                    <a:pt x="-7957" y="233547"/>
                    <a:pt x="38206" y="206932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769"/>
                  </a:lnTo>
                  <a:cubicBezTo>
                    <a:pt x="690774" y="636384"/>
                    <a:pt x="621005" y="639331"/>
                    <a:pt x="581029" y="616232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24"/>
            <p:cNvSpPr/>
            <p:nvPr/>
          </p:nvSpPr>
          <p:spPr>
            <a:xfrm>
              <a:off x="4526041" y="3091821"/>
              <a:ext cx="783348" cy="688378"/>
            </a:xfrm>
            <a:custGeom>
              <a:avLst/>
              <a:gdLst/>
              <a:ahLst/>
              <a:cxnLst/>
              <a:rect l="l" t="t" r="r" b="b"/>
              <a:pathLst>
                <a:path w="783348" h="688378" extrusionOk="0">
                  <a:moveTo>
                    <a:pt x="86521" y="286492"/>
                  </a:moveTo>
                  <a:lnTo>
                    <a:pt x="0" y="0"/>
                  </a:lnTo>
                  <a:lnTo>
                    <a:pt x="706346" y="404548"/>
                  </a:lnTo>
                  <a:lnTo>
                    <a:pt x="783348" y="688378"/>
                  </a:lnTo>
                  <a:lnTo>
                    <a:pt x="86521" y="286492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24"/>
            <p:cNvSpPr/>
            <p:nvPr/>
          </p:nvSpPr>
          <p:spPr>
            <a:xfrm>
              <a:off x="5278931" y="3755961"/>
              <a:ext cx="30363" cy="36025"/>
            </a:xfrm>
            <a:custGeom>
              <a:avLst/>
              <a:gdLst/>
              <a:ahLst/>
              <a:cxnLst/>
              <a:rect l="l" t="t" r="r" b="b"/>
              <a:pathLst>
                <a:path w="30363" h="36025" extrusionOk="0">
                  <a:moveTo>
                    <a:pt x="9899" y="36025"/>
                  </a:moveTo>
                  <a:lnTo>
                    <a:pt x="30363" y="24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24"/>
            <p:cNvSpPr/>
            <p:nvPr/>
          </p:nvSpPr>
          <p:spPr>
            <a:xfrm>
              <a:off x="4503768" y="3102562"/>
              <a:ext cx="785061" cy="689423"/>
            </a:xfrm>
            <a:custGeom>
              <a:avLst/>
              <a:gdLst/>
              <a:ahLst/>
              <a:cxnLst/>
              <a:rect l="l" t="t" r="r" b="b"/>
              <a:pathLst>
                <a:path w="785061" h="689423" extrusionOk="0">
                  <a:moveTo>
                    <a:pt x="86425" y="286492"/>
                  </a:moveTo>
                  <a:lnTo>
                    <a:pt x="0" y="0"/>
                  </a:lnTo>
                  <a:lnTo>
                    <a:pt x="706346" y="404643"/>
                  </a:lnTo>
                  <a:lnTo>
                    <a:pt x="785061" y="689424"/>
                  </a:lnTo>
                  <a:lnTo>
                    <a:pt x="86425" y="286492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24"/>
            <p:cNvSpPr/>
            <p:nvPr/>
          </p:nvSpPr>
          <p:spPr>
            <a:xfrm>
              <a:off x="3580122" y="393272"/>
              <a:ext cx="2872593" cy="3889928"/>
            </a:xfrm>
            <a:custGeom>
              <a:avLst/>
              <a:gdLst/>
              <a:ahLst/>
              <a:cxnLst/>
              <a:rect l="l" t="t" r="r" b="b"/>
              <a:pathLst>
                <a:path w="2872593" h="3889928" extrusionOk="0">
                  <a:moveTo>
                    <a:pt x="2803111" y="3881586"/>
                  </a:moveTo>
                  <a:lnTo>
                    <a:pt x="69483" y="2305217"/>
                  </a:lnTo>
                  <a:cubicBezTo>
                    <a:pt x="31410" y="2283165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483" y="8342"/>
                  </a:cubicBezTo>
                  <a:lnTo>
                    <a:pt x="2803111" y="1584711"/>
                  </a:lnTo>
                  <a:cubicBezTo>
                    <a:pt x="2841183" y="1606763"/>
                    <a:pt x="2872593" y="1666077"/>
                    <a:pt x="2872593" y="1717121"/>
                  </a:cubicBezTo>
                  <a:lnTo>
                    <a:pt x="2872593" y="3829212"/>
                  </a:lnTo>
                  <a:cubicBezTo>
                    <a:pt x="2872593" y="3880256"/>
                    <a:pt x="2841469" y="3903734"/>
                    <a:pt x="2803111" y="3881586"/>
                  </a:cubicBez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24"/>
            <p:cNvSpPr/>
            <p:nvPr/>
          </p:nvSpPr>
          <p:spPr>
            <a:xfrm>
              <a:off x="6397319" y="4189501"/>
              <a:ext cx="30267" cy="107125"/>
            </a:xfrm>
            <a:custGeom>
              <a:avLst/>
              <a:gdLst/>
              <a:ahLst/>
              <a:cxnLst/>
              <a:rect l="l" t="t" r="r" b="b"/>
              <a:pathLst>
                <a:path w="30267" h="107125" extrusionOk="0">
                  <a:moveTo>
                    <a:pt x="0" y="107125"/>
                  </a:moveTo>
                  <a:lnTo>
                    <a:pt x="30268" y="89731"/>
                  </a:lnTo>
                  <a:lnTo>
                    <a:pt x="17228" y="0"/>
                  </a:lnTo>
                  <a:lnTo>
                    <a:pt x="0" y="107125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24"/>
            <p:cNvSpPr/>
            <p:nvPr/>
          </p:nvSpPr>
          <p:spPr>
            <a:xfrm>
              <a:off x="3574887" y="397432"/>
              <a:ext cx="72623" cy="31086"/>
            </a:xfrm>
            <a:custGeom>
              <a:avLst/>
              <a:gdLst/>
              <a:ahLst/>
              <a:cxnLst/>
              <a:rect l="l" t="t" r="r" b="b"/>
              <a:pathLst>
                <a:path w="72623" h="31086" extrusionOk="0">
                  <a:moveTo>
                    <a:pt x="0" y="17110"/>
                  </a:moveTo>
                  <a:lnTo>
                    <a:pt x="29792" y="0"/>
                  </a:lnTo>
                  <a:lnTo>
                    <a:pt x="72624" y="24334"/>
                  </a:lnTo>
                  <a:cubicBezTo>
                    <a:pt x="72624" y="24334"/>
                    <a:pt x="27032" y="31273"/>
                    <a:pt x="25890" y="31083"/>
                  </a:cubicBezTo>
                  <a:cubicBezTo>
                    <a:pt x="24747" y="30892"/>
                    <a:pt x="0" y="17110"/>
                    <a:pt x="0" y="171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24"/>
            <p:cNvSpPr/>
            <p:nvPr/>
          </p:nvSpPr>
          <p:spPr>
            <a:xfrm>
              <a:off x="3554709" y="407720"/>
              <a:ext cx="2872878" cy="3889928"/>
            </a:xfrm>
            <a:custGeom>
              <a:avLst/>
              <a:gdLst/>
              <a:ahLst/>
              <a:cxnLst/>
              <a:rect l="l" t="t" r="r" b="b"/>
              <a:pathLst>
                <a:path w="2872878" h="3889928" extrusionOk="0">
                  <a:moveTo>
                    <a:pt x="2803491" y="3881587"/>
                  </a:moveTo>
                  <a:lnTo>
                    <a:pt x="69388" y="2304837"/>
                  </a:lnTo>
                  <a:cubicBezTo>
                    <a:pt x="31315" y="2282785"/>
                    <a:pt x="0" y="2223471"/>
                    <a:pt x="0" y="2172332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388" y="8342"/>
                  </a:cubicBezTo>
                  <a:lnTo>
                    <a:pt x="2803491" y="1584711"/>
                  </a:lnTo>
                  <a:cubicBezTo>
                    <a:pt x="2841564" y="1606763"/>
                    <a:pt x="2872879" y="1666077"/>
                    <a:pt x="2872879" y="1717216"/>
                  </a:cubicBezTo>
                  <a:lnTo>
                    <a:pt x="2872879" y="3829212"/>
                  </a:lnTo>
                  <a:cubicBezTo>
                    <a:pt x="2872879" y="3880256"/>
                    <a:pt x="2841850" y="3903734"/>
                    <a:pt x="2803491" y="3881587"/>
                  </a:cubicBezTo>
                  <a:close/>
                </a:path>
              </a:pathLst>
            </a:custGeom>
            <a:solidFill>
              <a:srgbClr val="E4E7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24"/>
            <p:cNvSpPr/>
            <p:nvPr/>
          </p:nvSpPr>
          <p:spPr>
            <a:xfrm>
              <a:off x="3549854" y="410477"/>
              <a:ext cx="2872973" cy="3889886"/>
            </a:xfrm>
            <a:custGeom>
              <a:avLst/>
              <a:gdLst/>
              <a:ahLst/>
              <a:cxnLst/>
              <a:rect l="l" t="t" r="r" b="b"/>
              <a:pathLst>
                <a:path w="2872973" h="3889886" extrusionOk="0">
                  <a:moveTo>
                    <a:pt x="2803491" y="3881587"/>
                  </a:moveTo>
                  <a:lnTo>
                    <a:pt x="69483" y="2305217"/>
                  </a:lnTo>
                  <a:cubicBezTo>
                    <a:pt x="31410" y="2283070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4" y="-13806"/>
                    <a:pt x="69483" y="8342"/>
                  </a:cubicBezTo>
                  <a:lnTo>
                    <a:pt x="2803491" y="1584711"/>
                  </a:lnTo>
                  <a:cubicBezTo>
                    <a:pt x="2841564" y="1606764"/>
                    <a:pt x="2872974" y="1666077"/>
                    <a:pt x="2872974" y="1717121"/>
                  </a:cubicBezTo>
                  <a:lnTo>
                    <a:pt x="2872974" y="3829212"/>
                  </a:lnTo>
                  <a:cubicBezTo>
                    <a:pt x="2872974" y="3879971"/>
                    <a:pt x="2841849" y="3903734"/>
                    <a:pt x="2803491" y="3881587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24"/>
            <p:cNvSpPr/>
            <p:nvPr/>
          </p:nvSpPr>
          <p:spPr>
            <a:xfrm>
              <a:off x="3584596" y="456003"/>
              <a:ext cx="2802063" cy="3707642"/>
            </a:xfrm>
            <a:custGeom>
              <a:avLst/>
              <a:gdLst/>
              <a:ahLst/>
              <a:cxnLst/>
              <a:rect l="l" t="t" r="r" b="b"/>
              <a:pathLst>
                <a:path w="2802063" h="3707642" extrusionOk="0">
                  <a:moveTo>
                    <a:pt x="2800636" y="3707643"/>
                  </a:moveTo>
                  <a:lnTo>
                    <a:pt x="0" y="2092872"/>
                  </a:lnTo>
                  <a:lnTo>
                    <a:pt x="1428" y="23650"/>
                  </a:lnTo>
                  <a:cubicBezTo>
                    <a:pt x="1428" y="2453"/>
                    <a:pt x="16371" y="-6102"/>
                    <a:pt x="34742" y="4639"/>
                  </a:cubicBezTo>
                  <a:lnTo>
                    <a:pt x="2768750" y="1580818"/>
                  </a:lnTo>
                  <a:cubicBezTo>
                    <a:pt x="2788395" y="1593631"/>
                    <a:pt x="2800769" y="1615018"/>
                    <a:pt x="2802063" y="1638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24"/>
            <p:cNvSpPr/>
            <p:nvPr/>
          </p:nvSpPr>
          <p:spPr>
            <a:xfrm>
              <a:off x="3711283" y="669187"/>
              <a:ext cx="283071" cy="477189"/>
            </a:xfrm>
            <a:custGeom>
              <a:avLst/>
              <a:gdLst/>
              <a:ahLst/>
              <a:cxnLst/>
              <a:rect l="l" t="t" r="r" b="b"/>
              <a:pathLst>
                <a:path w="283071" h="477189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7"/>
                    <a:pt x="181" y="312023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572"/>
                  </a:lnTo>
                  <a:cubicBezTo>
                    <a:pt x="277551" y="154933"/>
                    <a:pt x="282919" y="165172"/>
                    <a:pt x="283071" y="176138"/>
                  </a:cubicBezTo>
                  <a:lnTo>
                    <a:pt x="283071" y="464531"/>
                  </a:lnTo>
                  <a:cubicBezTo>
                    <a:pt x="283071" y="474986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24"/>
            <p:cNvSpPr/>
            <p:nvPr/>
          </p:nvSpPr>
          <p:spPr>
            <a:xfrm>
              <a:off x="4063456" y="872696"/>
              <a:ext cx="283832" cy="477419"/>
            </a:xfrm>
            <a:custGeom>
              <a:avLst/>
              <a:gdLst/>
              <a:ahLst/>
              <a:cxnLst/>
              <a:rect l="l" t="t" r="r" b="b"/>
              <a:pathLst>
                <a:path w="283832" h="477419" extrusionOk="0">
                  <a:moveTo>
                    <a:pt x="269365" y="475462"/>
                  </a:moveTo>
                  <a:lnTo>
                    <a:pt x="14468" y="328509"/>
                  </a:lnTo>
                  <a:cubicBezTo>
                    <a:pt x="5540" y="322087"/>
                    <a:pt x="181" y="311833"/>
                    <a:pt x="0" y="30084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572"/>
                  </a:lnTo>
                  <a:cubicBezTo>
                    <a:pt x="278217" y="154931"/>
                    <a:pt x="283709" y="165305"/>
                    <a:pt x="283833" y="176423"/>
                  </a:cubicBezTo>
                  <a:lnTo>
                    <a:pt x="283833" y="464531"/>
                  </a:lnTo>
                  <a:cubicBezTo>
                    <a:pt x="283833" y="475177"/>
                    <a:pt x="277360" y="480595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24"/>
            <p:cNvSpPr/>
            <p:nvPr/>
          </p:nvSpPr>
          <p:spPr>
            <a:xfrm>
              <a:off x="4408015" y="1071223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993"/>
                  </a:lnTo>
                  <a:cubicBezTo>
                    <a:pt x="278503" y="155354"/>
                    <a:pt x="283871" y="165592"/>
                    <a:pt x="284023" y="176559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24"/>
            <p:cNvSpPr/>
            <p:nvPr/>
          </p:nvSpPr>
          <p:spPr>
            <a:xfrm>
              <a:off x="3711283" y="1076206"/>
              <a:ext cx="283071" cy="477216"/>
            </a:xfrm>
            <a:custGeom>
              <a:avLst/>
              <a:gdLst/>
              <a:ahLst/>
              <a:cxnLst/>
              <a:rect l="l" t="t" r="r" b="b"/>
              <a:pathLst>
                <a:path w="283071" h="477216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477"/>
                  </a:lnTo>
                  <a:cubicBezTo>
                    <a:pt x="277532" y="154899"/>
                    <a:pt x="282891" y="165154"/>
                    <a:pt x="283071" y="176138"/>
                  </a:cubicBezTo>
                  <a:lnTo>
                    <a:pt x="283071" y="464531"/>
                  </a:lnTo>
                  <a:cubicBezTo>
                    <a:pt x="283071" y="475177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24"/>
            <p:cNvSpPr/>
            <p:nvPr/>
          </p:nvSpPr>
          <p:spPr>
            <a:xfrm>
              <a:off x="4063456" y="1279716"/>
              <a:ext cx="283556" cy="477216"/>
            </a:xfrm>
            <a:custGeom>
              <a:avLst/>
              <a:gdLst/>
              <a:ahLst/>
              <a:cxnLst/>
              <a:rect l="l" t="t" r="r" b="b"/>
              <a:pathLst>
                <a:path w="283556" h="477216" extrusionOk="0">
                  <a:moveTo>
                    <a:pt x="269365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477"/>
                  </a:lnTo>
                  <a:cubicBezTo>
                    <a:pt x="278008" y="154903"/>
                    <a:pt x="283366" y="165150"/>
                    <a:pt x="283547" y="176138"/>
                  </a:cubicBezTo>
                  <a:lnTo>
                    <a:pt x="283547" y="464531"/>
                  </a:lnTo>
                  <a:cubicBezTo>
                    <a:pt x="283833" y="475177"/>
                    <a:pt x="277360" y="480119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24"/>
            <p:cNvSpPr/>
            <p:nvPr/>
          </p:nvSpPr>
          <p:spPr>
            <a:xfrm>
              <a:off x="4098484" y="1260570"/>
              <a:ext cx="283570" cy="477216"/>
            </a:xfrm>
            <a:custGeom>
              <a:avLst/>
              <a:gdLst/>
              <a:ahLst/>
              <a:cxnLst/>
              <a:rect l="l" t="t" r="r" b="b"/>
              <a:pathLst>
                <a:path w="283570" h="477216" extrusionOk="0">
                  <a:moveTo>
                    <a:pt x="269079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079" y="148518"/>
                  </a:lnTo>
                  <a:cubicBezTo>
                    <a:pt x="278008" y="154943"/>
                    <a:pt x="283366" y="165190"/>
                    <a:pt x="283547" y="176178"/>
                  </a:cubicBezTo>
                  <a:lnTo>
                    <a:pt x="283547" y="464571"/>
                  </a:lnTo>
                  <a:cubicBezTo>
                    <a:pt x="284023" y="475217"/>
                    <a:pt x="277075" y="480065"/>
                    <a:pt x="269079" y="4755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24"/>
            <p:cNvSpPr/>
            <p:nvPr/>
          </p:nvSpPr>
          <p:spPr>
            <a:xfrm>
              <a:off x="4408015" y="1478241"/>
              <a:ext cx="284023" cy="477161"/>
            </a:xfrm>
            <a:custGeom>
              <a:avLst/>
              <a:gdLst/>
              <a:ahLst/>
              <a:cxnLst/>
              <a:rect l="l" t="t" r="r" b="b"/>
              <a:pathLst>
                <a:path w="284023" h="477161" extrusionOk="0">
                  <a:moveTo>
                    <a:pt x="269556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556" y="148519"/>
                  </a:lnTo>
                  <a:cubicBezTo>
                    <a:pt x="278503" y="154878"/>
                    <a:pt x="283871" y="165116"/>
                    <a:pt x="284023" y="176085"/>
                  </a:cubicBezTo>
                  <a:lnTo>
                    <a:pt x="284023" y="464382"/>
                  </a:lnTo>
                  <a:cubicBezTo>
                    <a:pt x="283547" y="475124"/>
                    <a:pt x="277075" y="480066"/>
                    <a:pt x="269556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24"/>
            <p:cNvSpPr/>
            <p:nvPr/>
          </p:nvSpPr>
          <p:spPr>
            <a:xfrm>
              <a:off x="3711283" y="1491834"/>
              <a:ext cx="283071" cy="477165"/>
            </a:xfrm>
            <a:custGeom>
              <a:avLst/>
              <a:gdLst/>
              <a:ahLst/>
              <a:cxnLst/>
              <a:rect l="l" t="t" r="r" b="b"/>
              <a:pathLst>
                <a:path w="283071" h="477165" extrusionOk="0">
                  <a:moveTo>
                    <a:pt x="268604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8604" y="148519"/>
                  </a:lnTo>
                  <a:cubicBezTo>
                    <a:pt x="277551" y="154878"/>
                    <a:pt x="282919" y="165116"/>
                    <a:pt x="283071" y="176085"/>
                  </a:cubicBezTo>
                  <a:lnTo>
                    <a:pt x="283071" y="464573"/>
                  </a:lnTo>
                  <a:cubicBezTo>
                    <a:pt x="283071" y="475123"/>
                    <a:pt x="276599" y="480066"/>
                    <a:pt x="268604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24"/>
            <p:cNvSpPr/>
            <p:nvPr/>
          </p:nvSpPr>
          <p:spPr>
            <a:xfrm>
              <a:off x="3711283" y="1946286"/>
              <a:ext cx="980755" cy="657383"/>
            </a:xfrm>
            <a:custGeom>
              <a:avLst/>
              <a:gdLst/>
              <a:ahLst/>
              <a:cxnLst/>
              <a:rect l="l" t="t" r="r" b="b"/>
              <a:pathLst>
                <a:path w="980755" h="657383" extrusionOk="0">
                  <a:moveTo>
                    <a:pt x="966288" y="655629"/>
                  </a:moveTo>
                  <a:lnTo>
                    <a:pt x="14468" y="106884"/>
                  </a:lnTo>
                  <a:cubicBezTo>
                    <a:pt x="5540" y="100458"/>
                    <a:pt x="181" y="90212"/>
                    <a:pt x="0" y="79224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966288" y="550594"/>
                  </a:lnTo>
                  <a:cubicBezTo>
                    <a:pt x="975235" y="556954"/>
                    <a:pt x="980603" y="567191"/>
                    <a:pt x="980755" y="578160"/>
                  </a:cubicBezTo>
                  <a:lnTo>
                    <a:pt x="980755" y="644698"/>
                  </a:lnTo>
                  <a:cubicBezTo>
                    <a:pt x="980280" y="655344"/>
                    <a:pt x="973807" y="660286"/>
                    <a:pt x="966288" y="65562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24"/>
            <p:cNvSpPr/>
            <p:nvPr/>
          </p:nvSpPr>
          <p:spPr>
            <a:xfrm>
              <a:off x="3715090" y="2139055"/>
              <a:ext cx="732044" cy="480371"/>
            </a:xfrm>
            <a:custGeom>
              <a:avLst/>
              <a:gdLst/>
              <a:ahLst/>
              <a:cxnLst/>
              <a:rect l="l" t="t" r="r" b="b"/>
              <a:pathLst>
                <a:path w="732044" h="480371" extrusionOk="0">
                  <a:moveTo>
                    <a:pt x="717577" y="478449"/>
                  </a:moveTo>
                  <a:lnTo>
                    <a:pt x="14468" y="73425"/>
                  </a:lnTo>
                  <a:cubicBezTo>
                    <a:pt x="5521" y="67066"/>
                    <a:pt x="152" y="56829"/>
                    <a:pt x="0" y="45860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717577" y="407064"/>
                  </a:lnTo>
                  <a:cubicBezTo>
                    <a:pt x="726505" y="413489"/>
                    <a:pt x="731864" y="423736"/>
                    <a:pt x="732045" y="434724"/>
                  </a:cubicBezTo>
                  <a:lnTo>
                    <a:pt x="732045" y="467708"/>
                  </a:lnTo>
                  <a:cubicBezTo>
                    <a:pt x="732045" y="478449"/>
                    <a:pt x="725572" y="483392"/>
                    <a:pt x="717577" y="47844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24"/>
            <p:cNvSpPr/>
            <p:nvPr/>
          </p:nvSpPr>
          <p:spPr>
            <a:xfrm>
              <a:off x="3715090" y="2264376"/>
              <a:ext cx="732044" cy="480312"/>
            </a:xfrm>
            <a:custGeom>
              <a:avLst/>
              <a:gdLst/>
              <a:ahLst/>
              <a:cxnLst/>
              <a:rect l="l" t="t" r="r" b="b"/>
              <a:pathLst>
                <a:path w="732044" h="480312" extrusionOk="0">
                  <a:moveTo>
                    <a:pt x="717577" y="478598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717577" y="407023"/>
                  </a:lnTo>
                  <a:cubicBezTo>
                    <a:pt x="726505" y="413449"/>
                    <a:pt x="731864" y="423696"/>
                    <a:pt x="732045" y="434684"/>
                  </a:cubicBezTo>
                  <a:lnTo>
                    <a:pt x="732045" y="467667"/>
                  </a:lnTo>
                  <a:cubicBezTo>
                    <a:pt x="732045" y="478313"/>
                    <a:pt x="725572" y="483161"/>
                    <a:pt x="717577" y="4785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24"/>
            <p:cNvSpPr/>
            <p:nvPr/>
          </p:nvSpPr>
          <p:spPr>
            <a:xfrm>
              <a:off x="3715090" y="2389467"/>
              <a:ext cx="599361" cy="403889"/>
            </a:xfrm>
            <a:custGeom>
              <a:avLst/>
              <a:gdLst/>
              <a:ahLst/>
              <a:cxnLst/>
              <a:rect l="l" t="t" r="r" b="b"/>
              <a:pathLst>
                <a:path w="599361" h="403889" extrusionOk="0">
                  <a:moveTo>
                    <a:pt x="584893" y="402175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584893" y="330600"/>
                  </a:lnTo>
                  <a:cubicBezTo>
                    <a:pt x="593822" y="337026"/>
                    <a:pt x="599180" y="347272"/>
                    <a:pt x="599361" y="358261"/>
                  </a:cubicBezTo>
                  <a:lnTo>
                    <a:pt x="599361" y="391244"/>
                  </a:lnTo>
                  <a:cubicBezTo>
                    <a:pt x="599361" y="401890"/>
                    <a:pt x="592889" y="406738"/>
                    <a:pt x="584893" y="402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24"/>
            <p:cNvSpPr/>
            <p:nvPr/>
          </p:nvSpPr>
          <p:spPr>
            <a:xfrm>
              <a:off x="4855752" y="2612272"/>
              <a:ext cx="1403078" cy="900663"/>
            </a:xfrm>
            <a:custGeom>
              <a:avLst/>
              <a:gdLst/>
              <a:ahLst/>
              <a:cxnLst/>
              <a:rect l="l" t="t" r="r" b="b"/>
              <a:pathLst>
                <a:path w="1403078" h="900663" extrusionOk="0">
                  <a:moveTo>
                    <a:pt x="1388610" y="898735"/>
                  </a:moveTo>
                  <a:lnTo>
                    <a:pt x="14468" y="106749"/>
                  </a:lnTo>
                  <a:cubicBezTo>
                    <a:pt x="5520" y="100390"/>
                    <a:pt x="152" y="90152"/>
                    <a:pt x="0" y="79183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388610" y="794177"/>
                  </a:lnTo>
                  <a:cubicBezTo>
                    <a:pt x="1397557" y="800536"/>
                    <a:pt x="1402926" y="810773"/>
                    <a:pt x="1403078" y="821742"/>
                  </a:cubicBezTo>
                  <a:lnTo>
                    <a:pt x="1403078" y="888280"/>
                  </a:lnTo>
                  <a:cubicBezTo>
                    <a:pt x="1403078" y="898735"/>
                    <a:pt x="1396606" y="903678"/>
                    <a:pt x="1388610" y="898735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24"/>
            <p:cNvSpPr/>
            <p:nvPr/>
          </p:nvSpPr>
          <p:spPr>
            <a:xfrm>
              <a:off x="4860130" y="2805136"/>
              <a:ext cx="1263255" cy="786670"/>
            </a:xfrm>
            <a:custGeom>
              <a:avLst/>
              <a:gdLst/>
              <a:ahLst/>
              <a:cxnLst/>
              <a:rect l="l" t="t" r="r" b="b"/>
              <a:pathLst>
                <a:path w="1263255" h="786670" extrusionOk="0">
                  <a:moveTo>
                    <a:pt x="1248788" y="784956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248788" y="713381"/>
                  </a:lnTo>
                  <a:cubicBezTo>
                    <a:pt x="1257716" y="719807"/>
                    <a:pt x="1263075" y="730053"/>
                    <a:pt x="1263256" y="741042"/>
                  </a:cubicBezTo>
                  <a:lnTo>
                    <a:pt x="1263256" y="774025"/>
                  </a:lnTo>
                  <a:cubicBezTo>
                    <a:pt x="1263256" y="784671"/>
                    <a:pt x="1256783" y="78951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24"/>
            <p:cNvSpPr/>
            <p:nvPr/>
          </p:nvSpPr>
          <p:spPr>
            <a:xfrm>
              <a:off x="4860130" y="2930227"/>
              <a:ext cx="1263255" cy="786839"/>
            </a:xfrm>
            <a:custGeom>
              <a:avLst/>
              <a:gdLst/>
              <a:ahLst/>
              <a:cxnLst/>
              <a:rect l="l" t="t" r="r" b="b"/>
              <a:pathLst>
                <a:path w="1263255" h="786839" extrusionOk="0">
                  <a:moveTo>
                    <a:pt x="1248788" y="784956"/>
                  </a:moveTo>
                  <a:lnTo>
                    <a:pt x="14468" y="73290"/>
                  </a:lnTo>
                  <a:cubicBezTo>
                    <a:pt x="5540" y="66864"/>
                    <a:pt x="181" y="56617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4"/>
                  </a:cubicBezTo>
                  <a:lnTo>
                    <a:pt x="1248788" y="713856"/>
                  </a:lnTo>
                  <a:cubicBezTo>
                    <a:pt x="1257735" y="720215"/>
                    <a:pt x="1263104" y="730453"/>
                    <a:pt x="1263256" y="741422"/>
                  </a:cubicBezTo>
                  <a:lnTo>
                    <a:pt x="1263256" y="774405"/>
                  </a:lnTo>
                  <a:cubicBezTo>
                    <a:pt x="1263256" y="784671"/>
                    <a:pt x="1256783" y="78989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24"/>
            <p:cNvSpPr/>
            <p:nvPr/>
          </p:nvSpPr>
          <p:spPr>
            <a:xfrm>
              <a:off x="4860130" y="3055222"/>
              <a:ext cx="1034438" cy="654829"/>
            </a:xfrm>
            <a:custGeom>
              <a:avLst/>
              <a:gdLst/>
              <a:ahLst/>
              <a:cxnLst/>
              <a:rect l="l" t="t" r="r" b="b"/>
              <a:pathLst>
                <a:path w="1034438" h="654829" extrusionOk="0">
                  <a:moveTo>
                    <a:pt x="1019971" y="653117"/>
                  </a:moveTo>
                  <a:lnTo>
                    <a:pt x="14468" y="73290"/>
                  </a:lnTo>
                  <a:cubicBezTo>
                    <a:pt x="5540" y="66864"/>
                    <a:pt x="181" y="56618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019971" y="581542"/>
                  </a:lnTo>
                  <a:cubicBezTo>
                    <a:pt x="1028880" y="587929"/>
                    <a:pt x="1034248" y="598157"/>
                    <a:pt x="1034438" y="609107"/>
                  </a:cubicBezTo>
                  <a:lnTo>
                    <a:pt x="1034438" y="642091"/>
                  </a:lnTo>
                  <a:cubicBezTo>
                    <a:pt x="1034438" y="652832"/>
                    <a:pt x="1027871" y="657679"/>
                    <a:pt x="1019971" y="6531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24"/>
            <p:cNvSpPr/>
            <p:nvPr/>
          </p:nvSpPr>
          <p:spPr>
            <a:xfrm>
              <a:off x="4063456" y="1695343"/>
              <a:ext cx="283556" cy="477207"/>
            </a:xfrm>
            <a:custGeom>
              <a:avLst/>
              <a:gdLst/>
              <a:ahLst/>
              <a:cxnLst/>
              <a:rect l="l" t="t" r="r" b="b"/>
              <a:pathLst>
                <a:path w="283556" h="477207" extrusionOk="0">
                  <a:moveTo>
                    <a:pt x="269365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080" y="148519"/>
                  </a:lnTo>
                  <a:cubicBezTo>
                    <a:pt x="278027" y="154878"/>
                    <a:pt x="283395" y="165116"/>
                    <a:pt x="283547" y="176085"/>
                  </a:cubicBezTo>
                  <a:lnTo>
                    <a:pt x="283547" y="464573"/>
                  </a:lnTo>
                  <a:cubicBezTo>
                    <a:pt x="283833" y="475409"/>
                    <a:pt x="277360" y="480066"/>
                    <a:pt x="269365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24"/>
            <p:cNvSpPr/>
            <p:nvPr/>
          </p:nvSpPr>
          <p:spPr>
            <a:xfrm>
              <a:off x="4408015" y="1893817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518"/>
                  </a:lnTo>
                  <a:cubicBezTo>
                    <a:pt x="278484" y="154943"/>
                    <a:pt x="283842" y="165190"/>
                    <a:pt x="284023" y="176178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24"/>
            <p:cNvSpPr/>
            <p:nvPr/>
          </p:nvSpPr>
          <p:spPr>
            <a:xfrm>
              <a:off x="4855752" y="1988490"/>
              <a:ext cx="1403078" cy="1286379"/>
            </a:xfrm>
            <a:custGeom>
              <a:avLst/>
              <a:gdLst/>
              <a:ahLst/>
              <a:cxnLst/>
              <a:rect l="l" t="t" r="r" b="b"/>
              <a:pathLst>
                <a:path w="1403078" h="1286379" extrusionOk="0">
                  <a:moveTo>
                    <a:pt x="1388610" y="1284884"/>
                  </a:moveTo>
                  <a:lnTo>
                    <a:pt x="14468" y="492137"/>
                  </a:lnTo>
                  <a:cubicBezTo>
                    <a:pt x="5520" y="485777"/>
                    <a:pt x="152" y="475540"/>
                    <a:pt x="0" y="464571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1388610" y="794027"/>
                  </a:lnTo>
                  <a:cubicBezTo>
                    <a:pt x="1397539" y="800452"/>
                    <a:pt x="1402897" y="810699"/>
                    <a:pt x="1403078" y="821687"/>
                  </a:cubicBezTo>
                  <a:lnTo>
                    <a:pt x="1403078" y="1273572"/>
                  </a:lnTo>
                  <a:cubicBezTo>
                    <a:pt x="1403078" y="1284218"/>
                    <a:pt x="1396606" y="1289066"/>
                    <a:pt x="1388610" y="12848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24"/>
            <p:cNvSpPr/>
            <p:nvPr/>
          </p:nvSpPr>
          <p:spPr>
            <a:xfrm>
              <a:off x="4846614" y="1414848"/>
              <a:ext cx="423274" cy="545612"/>
            </a:xfrm>
            <a:custGeom>
              <a:avLst/>
              <a:gdLst/>
              <a:ahLst/>
              <a:cxnLst/>
              <a:rect l="l" t="t" r="r" b="b"/>
              <a:pathLst>
                <a:path w="423274" h="545612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cubicBezTo>
                    <a:pt x="328187" y="95947"/>
                    <a:pt x="423274" y="260295"/>
                    <a:pt x="423274" y="394795"/>
                  </a:cubicBezTo>
                  <a:cubicBezTo>
                    <a:pt x="423274" y="529296"/>
                    <a:pt x="328283" y="584142"/>
                    <a:pt x="211685" y="516844"/>
                  </a:cubicBezTo>
                  <a:close/>
                  <a:moveTo>
                    <a:pt x="211685" y="99274"/>
                  </a:move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cubicBezTo>
                    <a:pt x="362167" y="263811"/>
                    <a:pt x="294493" y="147561"/>
                    <a:pt x="211685" y="9927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24"/>
            <p:cNvSpPr/>
            <p:nvPr/>
          </p:nvSpPr>
          <p:spPr>
            <a:xfrm>
              <a:off x="4846614" y="1414848"/>
              <a:ext cx="423274" cy="545629"/>
            </a:xfrm>
            <a:custGeom>
              <a:avLst/>
              <a:gdLst/>
              <a:ahLst/>
              <a:cxnLst/>
              <a:rect l="l" t="t" r="r" b="b"/>
              <a:pathLst>
                <a:path w="423274" h="545629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lnTo>
                    <a:pt x="211685" y="99274"/>
                  </a:ln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lnTo>
                    <a:pt x="423274" y="394795"/>
                  </a:lnTo>
                  <a:cubicBezTo>
                    <a:pt x="423179" y="529391"/>
                    <a:pt x="328283" y="584142"/>
                    <a:pt x="211685" y="5168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24"/>
            <p:cNvSpPr/>
            <p:nvPr/>
          </p:nvSpPr>
          <p:spPr>
            <a:xfrm>
              <a:off x="5340323" y="1699604"/>
              <a:ext cx="423179" cy="545654"/>
            </a:xfrm>
            <a:custGeom>
              <a:avLst/>
              <a:gdLst/>
              <a:ahLst/>
              <a:cxnLst/>
              <a:rect l="l" t="t" r="r" b="b"/>
              <a:pathLst>
                <a:path w="423179" h="545654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cubicBezTo>
                    <a:pt x="327997" y="96066"/>
                    <a:pt x="423179" y="260224"/>
                    <a:pt x="423179" y="394820"/>
                  </a:cubicBezTo>
                  <a:cubicBezTo>
                    <a:pt x="423179" y="529416"/>
                    <a:pt x="328283" y="584167"/>
                    <a:pt x="211589" y="516869"/>
                  </a:cubicBezTo>
                  <a:close/>
                  <a:moveTo>
                    <a:pt x="211589" y="99298"/>
                  </a:move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94588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89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24"/>
            <p:cNvSpPr/>
            <p:nvPr/>
          </p:nvSpPr>
          <p:spPr>
            <a:xfrm>
              <a:off x="5340323" y="1699604"/>
              <a:ext cx="332185" cy="545952"/>
            </a:xfrm>
            <a:custGeom>
              <a:avLst/>
              <a:gdLst/>
              <a:ahLst/>
              <a:cxnLst/>
              <a:rect l="l" t="t" r="r" b="b"/>
              <a:pathLst>
                <a:path w="332185" h="545952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lnTo>
                    <a:pt x="211589" y="99298"/>
                  </a:ln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42429" y="464114"/>
                    <a:pt x="272030" y="470483"/>
                    <a:pt x="297253" y="465350"/>
                  </a:cubicBezTo>
                  <a:lnTo>
                    <a:pt x="332185" y="543389"/>
                  </a:lnTo>
                  <a:cubicBezTo>
                    <a:pt x="296682" y="550898"/>
                    <a:pt x="254993" y="541868"/>
                    <a:pt x="211589" y="5168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24"/>
            <p:cNvSpPr/>
            <p:nvPr/>
          </p:nvSpPr>
          <p:spPr>
            <a:xfrm>
              <a:off x="5834032" y="1984194"/>
              <a:ext cx="423559" cy="545654"/>
            </a:xfrm>
            <a:custGeom>
              <a:avLst/>
              <a:gdLst/>
              <a:ahLst/>
              <a:cxnLst/>
              <a:rect l="l" t="t" r="r" b="b"/>
              <a:pathLst>
                <a:path w="423559" h="545654" extrusionOk="0">
                  <a:moveTo>
                    <a:pt x="211590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7"/>
                    <a:pt x="95182" y="-38529"/>
                    <a:pt x="211590" y="28769"/>
                  </a:cubicBezTo>
                  <a:cubicBezTo>
                    <a:pt x="327997" y="96066"/>
                    <a:pt x="423560" y="260224"/>
                    <a:pt x="423560" y="394820"/>
                  </a:cubicBezTo>
                  <a:cubicBezTo>
                    <a:pt x="423560" y="529416"/>
                    <a:pt x="328378" y="584167"/>
                    <a:pt x="211590" y="516869"/>
                  </a:cubicBezTo>
                  <a:close/>
                  <a:moveTo>
                    <a:pt x="211590" y="99298"/>
                  </a:moveTo>
                  <a:cubicBezTo>
                    <a:pt x="128686" y="51772"/>
                    <a:pt x="61107" y="90363"/>
                    <a:pt x="61107" y="186082"/>
                  </a:cubicBezTo>
                  <a:cubicBezTo>
                    <a:pt x="61107" y="281801"/>
                    <a:pt x="128686" y="398432"/>
                    <a:pt x="211590" y="446339"/>
                  </a:cubicBezTo>
                  <a:cubicBezTo>
                    <a:pt x="294493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90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24"/>
            <p:cNvSpPr/>
            <p:nvPr/>
          </p:nvSpPr>
          <p:spPr>
            <a:xfrm>
              <a:off x="5834032" y="1984177"/>
              <a:ext cx="211589" cy="286951"/>
            </a:xfrm>
            <a:custGeom>
              <a:avLst/>
              <a:gdLst/>
              <a:ahLst/>
              <a:cxnLst/>
              <a:rect l="l" t="t" r="r" b="b"/>
              <a:pathLst>
                <a:path w="211589" h="286951" extrusionOk="0">
                  <a:moveTo>
                    <a:pt x="27412" y="286951"/>
                  </a:moveTo>
                  <a:cubicBezTo>
                    <a:pt x="10194" y="243588"/>
                    <a:pt x="904" y="197477"/>
                    <a:pt x="0" y="150835"/>
                  </a:cubicBezTo>
                  <a:cubicBezTo>
                    <a:pt x="0" y="16239"/>
                    <a:pt x="95182" y="-38512"/>
                    <a:pt x="211590" y="28786"/>
                  </a:cubicBezTo>
                  <a:lnTo>
                    <a:pt x="211590" y="99315"/>
                  </a:lnTo>
                  <a:cubicBezTo>
                    <a:pt x="128686" y="51789"/>
                    <a:pt x="61107" y="90380"/>
                    <a:pt x="61107" y="186099"/>
                  </a:cubicBezTo>
                  <a:cubicBezTo>
                    <a:pt x="61830" y="219254"/>
                    <a:pt x="68540" y="252000"/>
                    <a:pt x="80905" y="282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24"/>
            <p:cNvSpPr/>
            <p:nvPr/>
          </p:nvSpPr>
          <p:spPr>
            <a:xfrm>
              <a:off x="5029839" y="4705642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4" y="247900"/>
                    <a:pt x="0" y="192406"/>
                    <a:pt x="0" y="123950"/>
                  </a:cubicBezTo>
                  <a:cubicBezTo>
                    <a:pt x="0" y="55494"/>
                    <a:pt x="96224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2757750" y="4754499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24"/>
            <p:cNvSpPr/>
            <p:nvPr/>
          </p:nvSpPr>
          <p:spPr>
            <a:xfrm>
              <a:off x="2012475" y="3630110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6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24"/>
            <p:cNvSpPr/>
            <p:nvPr/>
          </p:nvSpPr>
          <p:spPr>
            <a:xfrm>
              <a:off x="5244274" y="4799933"/>
              <a:ext cx="116580" cy="90224"/>
            </a:xfrm>
            <a:custGeom>
              <a:avLst/>
              <a:gdLst/>
              <a:ahLst/>
              <a:cxnLst/>
              <a:rect l="l" t="t" r="r" b="b"/>
              <a:pathLst>
                <a:path w="116580" h="90224" extrusionOk="0">
                  <a:moveTo>
                    <a:pt x="107376" y="2"/>
                  </a:moveTo>
                  <a:cubicBezTo>
                    <a:pt x="93384" y="11314"/>
                    <a:pt x="72729" y="953"/>
                    <a:pt x="71682" y="1998"/>
                  </a:cubicBezTo>
                  <a:cubicBezTo>
                    <a:pt x="55302" y="17235"/>
                    <a:pt x="38074" y="31550"/>
                    <a:pt x="20094" y="44868"/>
                  </a:cubicBezTo>
                  <a:cubicBezTo>
                    <a:pt x="11432" y="51711"/>
                    <a:pt x="-2179" y="60932"/>
                    <a:pt x="296" y="74049"/>
                  </a:cubicBezTo>
                  <a:cubicBezTo>
                    <a:pt x="4674" y="97622"/>
                    <a:pt x="42366" y="90398"/>
                    <a:pt x="56644" y="83554"/>
                  </a:cubicBezTo>
                  <a:cubicBezTo>
                    <a:pt x="70921" y="76711"/>
                    <a:pt x="82438" y="64544"/>
                    <a:pt x="95954" y="56084"/>
                  </a:cubicBezTo>
                  <a:cubicBezTo>
                    <a:pt x="105472" y="50095"/>
                    <a:pt x="114990" y="47054"/>
                    <a:pt x="116513" y="34887"/>
                  </a:cubicBezTo>
                  <a:cubicBezTo>
                    <a:pt x="117370" y="27187"/>
                    <a:pt x="109850" y="-283"/>
                    <a:pt x="107376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24"/>
            <p:cNvSpPr/>
            <p:nvPr/>
          </p:nvSpPr>
          <p:spPr>
            <a:xfrm>
              <a:off x="5244760" y="4829592"/>
              <a:ext cx="116051" cy="60483"/>
            </a:xfrm>
            <a:custGeom>
              <a:avLst/>
              <a:gdLst/>
              <a:ahLst/>
              <a:cxnLst/>
              <a:rect l="l" t="t" r="r" b="b"/>
              <a:pathLst>
                <a:path w="116051" h="60483" extrusionOk="0">
                  <a:moveTo>
                    <a:pt x="115837" y="0"/>
                  </a:moveTo>
                  <a:cubicBezTo>
                    <a:pt x="113933" y="11597"/>
                    <a:pt x="104605" y="14828"/>
                    <a:pt x="95087" y="20722"/>
                  </a:cubicBezTo>
                  <a:cubicBezTo>
                    <a:pt x="81381" y="29182"/>
                    <a:pt x="69388" y="41443"/>
                    <a:pt x="55110" y="48572"/>
                  </a:cubicBezTo>
                  <a:cubicBezTo>
                    <a:pt x="40833" y="55701"/>
                    <a:pt x="9233" y="61880"/>
                    <a:pt x="0" y="45055"/>
                  </a:cubicBezTo>
                  <a:cubicBezTo>
                    <a:pt x="5045" y="67773"/>
                    <a:pt x="42071" y="60644"/>
                    <a:pt x="56157" y="53515"/>
                  </a:cubicBezTo>
                  <a:cubicBezTo>
                    <a:pt x="70244" y="46386"/>
                    <a:pt x="81952" y="34505"/>
                    <a:pt x="95468" y="26045"/>
                  </a:cubicBezTo>
                  <a:cubicBezTo>
                    <a:pt x="104986" y="20056"/>
                    <a:pt x="114504" y="17015"/>
                    <a:pt x="116027" y="4848"/>
                  </a:cubicBezTo>
                  <a:cubicBezTo>
                    <a:pt x="116093" y="3232"/>
                    <a:pt x="116027" y="1606"/>
                    <a:pt x="11583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24"/>
            <p:cNvSpPr/>
            <p:nvPr/>
          </p:nvSpPr>
          <p:spPr>
            <a:xfrm>
              <a:off x="5124630" y="4754816"/>
              <a:ext cx="116569" cy="86887"/>
            </a:xfrm>
            <a:custGeom>
              <a:avLst/>
              <a:gdLst/>
              <a:ahLst/>
              <a:cxnLst/>
              <a:rect l="l" t="t" r="r" b="b"/>
              <a:pathLst>
                <a:path w="116569" h="86887" extrusionOk="0">
                  <a:moveTo>
                    <a:pt x="105663" y="63"/>
                  </a:moveTo>
                  <a:cubicBezTo>
                    <a:pt x="91671" y="11470"/>
                    <a:pt x="67590" y="-982"/>
                    <a:pt x="66162" y="63"/>
                  </a:cubicBezTo>
                  <a:cubicBezTo>
                    <a:pt x="51656" y="14825"/>
                    <a:pt x="36275" y="28693"/>
                    <a:pt x="20094" y="41602"/>
                  </a:cubicBezTo>
                  <a:cubicBezTo>
                    <a:pt x="11432" y="48446"/>
                    <a:pt x="-2179" y="57666"/>
                    <a:pt x="296" y="70783"/>
                  </a:cubicBezTo>
                  <a:cubicBezTo>
                    <a:pt x="4674" y="94261"/>
                    <a:pt x="42367" y="87037"/>
                    <a:pt x="56644" y="80288"/>
                  </a:cubicBezTo>
                  <a:cubicBezTo>
                    <a:pt x="70921" y="73540"/>
                    <a:pt x="82438" y="61278"/>
                    <a:pt x="95954" y="52818"/>
                  </a:cubicBezTo>
                  <a:cubicBezTo>
                    <a:pt x="105472" y="46830"/>
                    <a:pt x="114990" y="43313"/>
                    <a:pt x="116513" y="31621"/>
                  </a:cubicBezTo>
                  <a:cubicBezTo>
                    <a:pt x="117370" y="23922"/>
                    <a:pt x="108137" y="-222"/>
                    <a:pt x="105663" y="6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24"/>
            <p:cNvSpPr/>
            <p:nvPr/>
          </p:nvSpPr>
          <p:spPr>
            <a:xfrm>
              <a:off x="5124926" y="4782825"/>
              <a:ext cx="116097" cy="60673"/>
            </a:xfrm>
            <a:custGeom>
              <a:avLst/>
              <a:gdLst/>
              <a:ahLst/>
              <a:cxnLst/>
              <a:rect l="l" t="t" r="r" b="b"/>
              <a:pathLst>
                <a:path w="116097" h="60673" extrusionOk="0">
                  <a:moveTo>
                    <a:pt x="115741" y="0"/>
                  </a:moveTo>
                  <a:cubicBezTo>
                    <a:pt x="114218" y="11407"/>
                    <a:pt x="104700" y="14828"/>
                    <a:pt x="95182" y="20912"/>
                  </a:cubicBezTo>
                  <a:cubicBezTo>
                    <a:pt x="81476" y="29372"/>
                    <a:pt x="69388" y="41634"/>
                    <a:pt x="55205" y="48858"/>
                  </a:cubicBezTo>
                  <a:cubicBezTo>
                    <a:pt x="41023" y="56082"/>
                    <a:pt x="9233" y="62070"/>
                    <a:pt x="0" y="45246"/>
                  </a:cubicBezTo>
                  <a:cubicBezTo>
                    <a:pt x="5045" y="67964"/>
                    <a:pt x="42071" y="60835"/>
                    <a:pt x="56157" y="53706"/>
                  </a:cubicBezTo>
                  <a:cubicBezTo>
                    <a:pt x="70244" y="46577"/>
                    <a:pt x="82047" y="34695"/>
                    <a:pt x="95468" y="26235"/>
                  </a:cubicBezTo>
                  <a:cubicBezTo>
                    <a:pt x="104986" y="20246"/>
                    <a:pt x="114504" y="16730"/>
                    <a:pt x="116027" y="5133"/>
                  </a:cubicBezTo>
                  <a:cubicBezTo>
                    <a:pt x="116179" y="3413"/>
                    <a:pt x="116084" y="1692"/>
                    <a:pt x="11574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24"/>
            <p:cNvSpPr/>
            <p:nvPr/>
          </p:nvSpPr>
          <p:spPr>
            <a:xfrm>
              <a:off x="5154433" y="4234936"/>
              <a:ext cx="200389" cy="574156"/>
            </a:xfrm>
            <a:custGeom>
              <a:avLst/>
              <a:gdLst/>
              <a:ahLst/>
              <a:cxnLst/>
              <a:rect l="l" t="t" r="r" b="b"/>
              <a:pathLst>
                <a:path w="200389" h="574156" extrusionOk="0">
                  <a:moveTo>
                    <a:pt x="197978" y="49713"/>
                  </a:moveTo>
                  <a:cubicBezTo>
                    <a:pt x="197312" y="70815"/>
                    <a:pt x="190745" y="162447"/>
                    <a:pt x="187794" y="211304"/>
                  </a:cubicBezTo>
                  <a:cubicBezTo>
                    <a:pt x="184843" y="260162"/>
                    <a:pt x="184177" y="319285"/>
                    <a:pt x="184177" y="319285"/>
                  </a:cubicBezTo>
                  <a:cubicBezTo>
                    <a:pt x="184177" y="319285"/>
                    <a:pt x="192553" y="354645"/>
                    <a:pt x="197978" y="396183"/>
                  </a:cubicBezTo>
                  <a:cubicBezTo>
                    <a:pt x="203404" y="437722"/>
                    <a:pt x="197978" y="568896"/>
                    <a:pt x="197978" y="568896"/>
                  </a:cubicBezTo>
                  <a:cubicBezTo>
                    <a:pt x="187080" y="575911"/>
                    <a:pt x="173088" y="575911"/>
                    <a:pt x="162190" y="568896"/>
                  </a:cubicBezTo>
                  <a:cubicBezTo>
                    <a:pt x="162190" y="568896"/>
                    <a:pt x="139822" y="464337"/>
                    <a:pt x="129448" y="416810"/>
                  </a:cubicBezTo>
                  <a:cubicBezTo>
                    <a:pt x="119073" y="369283"/>
                    <a:pt x="117359" y="342193"/>
                    <a:pt x="111934" y="312916"/>
                  </a:cubicBezTo>
                  <a:cubicBezTo>
                    <a:pt x="105462" y="277462"/>
                    <a:pt x="91375" y="111973"/>
                    <a:pt x="91375" y="111973"/>
                  </a:cubicBezTo>
                  <a:lnTo>
                    <a:pt x="85759" y="111973"/>
                  </a:lnTo>
                  <a:lnTo>
                    <a:pt x="70815" y="298753"/>
                  </a:lnTo>
                  <a:cubicBezTo>
                    <a:pt x="75479" y="312508"/>
                    <a:pt x="78668" y="326718"/>
                    <a:pt x="80334" y="341147"/>
                  </a:cubicBezTo>
                  <a:cubicBezTo>
                    <a:pt x="84426" y="371660"/>
                    <a:pt x="76050" y="524696"/>
                    <a:pt x="76050" y="524696"/>
                  </a:cubicBezTo>
                  <a:cubicBezTo>
                    <a:pt x="63896" y="531473"/>
                    <a:pt x="48952" y="530846"/>
                    <a:pt x="37406" y="523080"/>
                  </a:cubicBezTo>
                  <a:cubicBezTo>
                    <a:pt x="37406" y="523080"/>
                    <a:pt x="0" y="320331"/>
                    <a:pt x="0" y="289533"/>
                  </a:cubicBezTo>
                  <a:cubicBezTo>
                    <a:pt x="0" y="269097"/>
                    <a:pt x="3522" y="0"/>
                    <a:pt x="3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24"/>
            <p:cNvSpPr/>
            <p:nvPr/>
          </p:nvSpPr>
          <p:spPr>
            <a:xfrm>
              <a:off x="5199628" y="3876679"/>
              <a:ext cx="128464" cy="124722"/>
            </a:xfrm>
            <a:custGeom>
              <a:avLst/>
              <a:gdLst/>
              <a:ahLst/>
              <a:cxnLst/>
              <a:rect l="l" t="t" r="r" b="b"/>
              <a:pathLst>
                <a:path w="128464" h="124722" extrusionOk="0">
                  <a:moveTo>
                    <a:pt x="102147" y="0"/>
                  </a:moveTo>
                  <a:cubicBezTo>
                    <a:pt x="102147" y="0"/>
                    <a:pt x="99767" y="46006"/>
                    <a:pt x="100814" y="50093"/>
                  </a:cubicBezTo>
                  <a:cubicBezTo>
                    <a:pt x="101861" y="54181"/>
                    <a:pt x="121945" y="67678"/>
                    <a:pt x="127846" y="72431"/>
                  </a:cubicBezTo>
                  <a:cubicBezTo>
                    <a:pt x="133747" y="77183"/>
                    <a:pt x="95960" y="114445"/>
                    <a:pt x="77590" y="122904"/>
                  </a:cubicBezTo>
                  <a:cubicBezTo>
                    <a:pt x="59220" y="131364"/>
                    <a:pt x="1444" y="109122"/>
                    <a:pt x="112" y="80606"/>
                  </a:cubicBezTo>
                  <a:cubicBezTo>
                    <a:pt x="-1221" y="52089"/>
                    <a:pt x="9630" y="28136"/>
                    <a:pt x="19148" y="26900"/>
                  </a:cubicBezTo>
                  <a:cubicBezTo>
                    <a:pt x="28666" y="25665"/>
                    <a:pt x="102147" y="0"/>
                    <a:pt x="10214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24"/>
            <p:cNvSpPr/>
            <p:nvPr/>
          </p:nvSpPr>
          <p:spPr>
            <a:xfrm>
              <a:off x="4996526" y="3906336"/>
              <a:ext cx="182485" cy="357686"/>
            </a:xfrm>
            <a:custGeom>
              <a:avLst/>
              <a:gdLst/>
              <a:ahLst/>
              <a:cxnLst/>
              <a:rect l="l" t="t" r="r" b="b"/>
              <a:pathLst>
                <a:path w="182485" h="357686" extrusionOk="0">
                  <a:moveTo>
                    <a:pt x="179037" y="55702"/>
                  </a:moveTo>
                  <a:cubicBezTo>
                    <a:pt x="176277" y="35455"/>
                    <a:pt x="189697" y="16159"/>
                    <a:pt x="176752" y="0"/>
                  </a:cubicBezTo>
                  <a:cubicBezTo>
                    <a:pt x="131255" y="44485"/>
                    <a:pt x="136966" y="162352"/>
                    <a:pt x="126687" y="237634"/>
                  </a:cubicBezTo>
                  <a:cubicBezTo>
                    <a:pt x="92897" y="272899"/>
                    <a:pt x="25032" y="307594"/>
                    <a:pt x="5901" y="316243"/>
                  </a:cubicBezTo>
                  <a:cubicBezTo>
                    <a:pt x="2379" y="317764"/>
                    <a:pt x="-572" y="319475"/>
                    <a:pt x="95" y="323182"/>
                  </a:cubicBezTo>
                  <a:cubicBezTo>
                    <a:pt x="2665" y="335739"/>
                    <a:pt x="8061" y="347535"/>
                    <a:pt x="15895" y="357687"/>
                  </a:cubicBezTo>
                  <a:cubicBezTo>
                    <a:pt x="60821" y="338676"/>
                    <a:pt x="93183" y="327270"/>
                    <a:pt x="149150" y="274040"/>
                  </a:cubicBezTo>
                  <a:cubicBezTo>
                    <a:pt x="154509" y="268175"/>
                    <a:pt x="159287" y="261806"/>
                    <a:pt x="163427" y="255029"/>
                  </a:cubicBezTo>
                  <a:cubicBezTo>
                    <a:pt x="179608" y="207502"/>
                    <a:pt x="183605" y="90776"/>
                    <a:pt x="179037" y="5570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24"/>
            <p:cNvSpPr/>
            <p:nvPr/>
          </p:nvSpPr>
          <p:spPr>
            <a:xfrm>
              <a:off x="5154414" y="3894094"/>
              <a:ext cx="208226" cy="419055"/>
            </a:xfrm>
            <a:custGeom>
              <a:avLst/>
              <a:gdLst/>
              <a:ahLst/>
              <a:cxnLst/>
              <a:rect l="l" t="t" r="r" b="b"/>
              <a:pathLst>
                <a:path w="208226" h="419055" extrusionOk="0">
                  <a:moveTo>
                    <a:pt x="152500" y="40568"/>
                  </a:moveTo>
                  <a:cubicBezTo>
                    <a:pt x="152500" y="40568"/>
                    <a:pt x="119091" y="90376"/>
                    <a:pt x="72357" y="95033"/>
                  </a:cubicBezTo>
                  <a:cubicBezTo>
                    <a:pt x="57699" y="80585"/>
                    <a:pt x="56366" y="29066"/>
                    <a:pt x="76736" y="12527"/>
                  </a:cubicBezTo>
                  <a:cubicBezTo>
                    <a:pt x="76736" y="12527"/>
                    <a:pt x="57699" y="-2491"/>
                    <a:pt x="45135" y="360"/>
                  </a:cubicBezTo>
                  <a:cubicBezTo>
                    <a:pt x="31448" y="8744"/>
                    <a:pt x="21301" y="21823"/>
                    <a:pt x="16580" y="37146"/>
                  </a:cubicBezTo>
                  <a:cubicBezTo>
                    <a:pt x="4702" y="71346"/>
                    <a:pt x="-885" y="107419"/>
                    <a:pt x="114" y="143606"/>
                  </a:cubicBezTo>
                  <a:cubicBezTo>
                    <a:pt x="875" y="192463"/>
                    <a:pt x="114" y="341698"/>
                    <a:pt x="114" y="341698"/>
                  </a:cubicBezTo>
                  <a:cubicBezTo>
                    <a:pt x="114" y="341698"/>
                    <a:pt x="6681" y="373256"/>
                    <a:pt x="48942" y="396734"/>
                  </a:cubicBezTo>
                  <a:cubicBezTo>
                    <a:pt x="91203" y="420212"/>
                    <a:pt x="122423" y="422493"/>
                    <a:pt x="151073" y="415745"/>
                  </a:cubicBezTo>
                  <a:cubicBezTo>
                    <a:pt x="174678" y="410231"/>
                    <a:pt x="194190" y="401866"/>
                    <a:pt x="202376" y="384757"/>
                  </a:cubicBezTo>
                  <a:cubicBezTo>
                    <a:pt x="200282" y="350538"/>
                    <a:pt x="184957" y="261187"/>
                    <a:pt x="190668" y="218223"/>
                  </a:cubicBezTo>
                  <a:cubicBezTo>
                    <a:pt x="196379" y="175259"/>
                    <a:pt x="205517" y="143036"/>
                    <a:pt x="207801" y="108246"/>
                  </a:cubicBezTo>
                  <a:cubicBezTo>
                    <a:pt x="210086" y="73456"/>
                    <a:pt x="203233" y="74122"/>
                    <a:pt x="185814" y="61765"/>
                  </a:cubicBezTo>
                  <a:cubicBezTo>
                    <a:pt x="175239" y="53904"/>
                    <a:pt x="164103" y="46813"/>
                    <a:pt x="152500" y="4056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24"/>
            <p:cNvSpPr/>
            <p:nvPr/>
          </p:nvSpPr>
          <p:spPr>
            <a:xfrm>
              <a:off x="5194395" y="3747198"/>
              <a:ext cx="138431" cy="168252"/>
            </a:xfrm>
            <a:custGeom>
              <a:avLst/>
              <a:gdLst/>
              <a:ahLst/>
              <a:cxnLst/>
              <a:rect l="l" t="t" r="r" b="b"/>
              <a:pathLst>
                <a:path w="138431" h="168252" extrusionOk="0">
                  <a:moveTo>
                    <a:pt x="3060" y="60853"/>
                  </a:moveTo>
                  <a:lnTo>
                    <a:pt x="3060" y="60853"/>
                  </a:lnTo>
                  <a:cubicBezTo>
                    <a:pt x="8581" y="25112"/>
                    <a:pt x="34375" y="-1978"/>
                    <a:pt x="71211" y="113"/>
                  </a:cubicBezTo>
                  <a:cubicBezTo>
                    <a:pt x="110416" y="2252"/>
                    <a:pt x="140465" y="35740"/>
                    <a:pt x="138324" y="74892"/>
                  </a:cubicBezTo>
                  <a:cubicBezTo>
                    <a:pt x="138314" y="74930"/>
                    <a:pt x="138314" y="74978"/>
                    <a:pt x="138314" y="75016"/>
                  </a:cubicBezTo>
                  <a:cubicBezTo>
                    <a:pt x="137105" y="96983"/>
                    <a:pt x="125655" y="117105"/>
                    <a:pt x="107380" y="129386"/>
                  </a:cubicBezTo>
                  <a:cubicBezTo>
                    <a:pt x="106057" y="134804"/>
                    <a:pt x="104144" y="140071"/>
                    <a:pt x="101669" y="145070"/>
                  </a:cubicBezTo>
                  <a:cubicBezTo>
                    <a:pt x="88629" y="160279"/>
                    <a:pt x="49128" y="169689"/>
                    <a:pt x="37802" y="168073"/>
                  </a:cubicBezTo>
                  <a:cubicBezTo>
                    <a:pt x="23981" y="166847"/>
                    <a:pt x="12322" y="157313"/>
                    <a:pt x="8391" y="144025"/>
                  </a:cubicBezTo>
                  <a:cubicBezTo>
                    <a:pt x="-3793" y="115984"/>
                    <a:pt x="15" y="78533"/>
                    <a:pt x="3060" y="6085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24"/>
            <p:cNvSpPr/>
            <p:nvPr/>
          </p:nvSpPr>
          <p:spPr>
            <a:xfrm>
              <a:off x="5199668" y="3732408"/>
              <a:ext cx="146095" cy="144175"/>
            </a:xfrm>
            <a:custGeom>
              <a:avLst/>
              <a:gdLst/>
              <a:ahLst/>
              <a:cxnLst/>
              <a:rect l="l" t="t" r="r" b="b"/>
              <a:pathLst>
                <a:path w="146095" h="144175" extrusionOk="0">
                  <a:moveTo>
                    <a:pt x="102106" y="144176"/>
                  </a:moveTo>
                  <a:lnTo>
                    <a:pt x="102106" y="144176"/>
                  </a:lnTo>
                  <a:lnTo>
                    <a:pt x="98680" y="113093"/>
                  </a:lnTo>
                  <a:cubicBezTo>
                    <a:pt x="98680" y="113093"/>
                    <a:pt x="124189" y="47126"/>
                    <a:pt x="63939" y="59768"/>
                  </a:cubicBezTo>
                  <a:cubicBezTo>
                    <a:pt x="24152" y="68133"/>
                    <a:pt x="14158" y="71745"/>
                    <a:pt x="2070" y="45130"/>
                  </a:cubicBezTo>
                  <a:cubicBezTo>
                    <a:pt x="-10018" y="18515"/>
                    <a:pt x="32624" y="-5534"/>
                    <a:pt x="83355" y="1120"/>
                  </a:cubicBezTo>
                  <a:cubicBezTo>
                    <a:pt x="119563" y="4913"/>
                    <a:pt x="146823" y="35777"/>
                    <a:pt x="146081" y="72125"/>
                  </a:cubicBezTo>
                  <a:cubicBezTo>
                    <a:pt x="144748" y="91706"/>
                    <a:pt x="139513" y="131439"/>
                    <a:pt x="102106" y="14417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24"/>
            <p:cNvSpPr/>
            <p:nvPr/>
          </p:nvSpPr>
          <p:spPr>
            <a:xfrm>
              <a:off x="5186268" y="3976961"/>
              <a:ext cx="186859" cy="320520"/>
            </a:xfrm>
            <a:custGeom>
              <a:avLst/>
              <a:gdLst/>
              <a:ahLst/>
              <a:cxnLst/>
              <a:rect l="l" t="t" r="r" b="b"/>
              <a:pathLst>
                <a:path w="186859" h="320520" extrusionOk="0">
                  <a:moveTo>
                    <a:pt x="186131" y="4943"/>
                  </a:moveTo>
                  <a:cubicBezTo>
                    <a:pt x="168713" y="0"/>
                    <a:pt x="182039" y="4088"/>
                    <a:pt x="168713" y="0"/>
                  </a:cubicBezTo>
                  <a:cubicBezTo>
                    <a:pt x="123216" y="44485"/>
                    <a:pt x="128832" y="120813"/>
                    <a:pt x="118552" y="196286"/>
                  </a:cubicBezTo>
                  <a:cubicBezTo>
                    <a:pt x="93424" y="237729"/>
                    <a:pt x="241" y="293906"/>
                    <a:pt x="241" y="293906"/>
                  </a:cubicBezTo>
                  <a:cubicBezTo>
                    <a:pt x="-901" y="301986"/>
                    <a:pt x="1859" y="304362"/>
                    <a:pt x="11948" y="320521"/>
                  </a:cubicBezTo>
                  <a:cubicBezTo>
                    <a:pt x="63842" y="300693"/>
                    <a:pt x="111042" y="270295"/>
                    <a:pt x="150533" y="231266"/>
                  </a:cubicBezTo>
                  <a:cubicBezTo>
                    <a:pt x="152818" y="229174"/>
                    <a:pt x="156054" y="228604"/>
                    <a:pt x="157006" y="225752"/>
                  </a:cubicBezTo>
                  <a:cubicBezTo>
                    <a:pt x="172901" y="177655"/>
                    <a:pt x="190700" y="40018"/>
                    <a:pt x="186131" y="494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24"/>
            <p:cNvSpPr/>
            <p:nvPr/>
          </p:nvSpPr>
          <p:spPr>
            <a:xfrm>
              <a:off x="4957596" y="4074866"/>
              <a:ext cx="216348" cy="290578"/>
            </a:xfrm>
            <a:custGeom>
              <a:avLst/>
              <a:gdLst/>
              <a:ahLst/>
              <a:cxnLst/>
              <a:rect l="l" t="t" r="r" b="b"/>
              <a:pathLst>
                <a:path w="216348" h="290578" extrusionOk="0">
                  <a:moveTo>
                    <a:pt x="0" y="0"/>
                  </a:moveTo>
                  <a:lnTo>
                    <a:pt x="67770" y="231360"/>
                  </a:lnTo>
                  <a:lnTo>
                    <a:pt x="216349" y="290579"/>
                  </a:lnTo>
                  <a:lnTo>
                    <a:pt x="162190" y="65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24"/>
            <p:cNvSpPr/>
            <p:nvPr/>
          </p:nvSpPr>
          <p:spPr>
            <a:xfrm>
              <a:off x="5101717" y="4257084"/>
              <a:ext cx="109578" cy="53390"/>
            </a:xfrm>
            <a:custGeom>
              <a:avLst/>
              <a:gdLst/>
              <a:ahLst/>
              <a:cxnLst/>
              <a:rect l="l" t="t" r="r" b="b"/>
              <a:pathLst>
                <a:path w="109578" h="53390" extrusionOk="0">
                  <a:moveTo>
                    <a:pt x="108112" y="15494"/>
                  </a:moveTo>
                  <a:cubicBezTo>
                    <a:pt x="105923" y="7604"/>
                    <a:pt x="100212" y="9505"/>
                    <a:pt x="93739" y="11502"/>
                  </a:cubicBezTo>
                  <a:cubicBezTo>
                    <a:pt x="86772" y="14353"/>
                    <a:pt x="79100" y="15019"/>
                    <a:pt x="71752" y="13403"/>
                  </a:cubicBezTo>
                  <a:cubicBezTo>
                    <a:pt x="66003" y="10627"/>
                    <a:pt x="60683" y="7043"/>
                    <a:pt x="55952" y="2757"/>
                  </a:cubicBezTo>
                  <a:cubicBezTo>
                    <a:pt x="53077" y="1017"/>
                    <a:pt x="49794" y="67"/>
                    <a:pt x="46434" y="0"/>
                  </a:cubicBezTo>
                  <a:cubicBezTo>
                    <a:pt x="46434" y="1996"/>
                    <a:pt x="49860" y="13688"/>
                    <a:pt x="49860" y="13688"/>
                  </a:cubicBezTo>
                  <a:cubicBezTo>
                    <a:pt x="49860" y="13688"/>
                    <a:pt x="17308" y="13688"/>
                    <a:pt x="13977" y="13688"/>
                  </a:cubicBezTo>
                  <a:cubicBezTo>
                    <a:pt x="11045" y="13070"/>
                    <a:pt x="8171" y="14952"/>
                    <a:pt x="7552" y="17880"/>
                  </a:cubicBezTo>
                  <a:cubicBezTo>
                    <a:pt x="7200" y="19572"/>
                    <a:pt x="7676" y="21339"/>
                    <a:pt x="8837" y="22623"/>
                  </a:cubicBezTo>
                  <a:cubicBezTo>
                    <a:pt x="8104" y="22680"/>
                    <a:pt x="7381" y="22680"/>
                    <a:pt x="6648" y="22623"/>
                  </a:cubicBezTo>
                  <a:cubicBezTo>
                    <a:pt x="-15" y="21102"/>
                    <a:pt x="-2870" y="31368"/>
                    <a:pt x="3792" y="32889"/>
                  </a:cubicBezTo>
                  <a:cubicBezTo>
                    <a:pt x="5582" y="33231"/>
                    <a:pt x="7399" y="33487"/>
                    <a:pt x="9218" y="33649"/>
                  </a:cubicBezTo>
                  <a:cubicBezTo>
                    <a:pt x="4839" y="35360"/>
                    <a:pt x="3792" y="42584"/>
                    <a:pt x="9218" y="43154"/>
                  </a:cubicBezTo>
                  <a:lnTo>
                    <a:pt x="10836" y="43154"/>
                  </a:lnTo>
                  <a:cubicBezTo>
                    <a:pt x="11645" y="43373"/>
                    <a:pt x="12501" y="43373"/>
                    <a:pt x="13310" y="43154"/>
                  </a:cubicBezTo>
                  <a:lnTo>
                    <a:pt x="14262" y="43154"/>
                  </a:lnTo>
                  <a:cubicBezTo>
                    <a:pt x="13701" y="46358"/>
                    <a:pt x="15852" y="49418"/>
                    <a:pt x="19059" y="49970"/>
                  </a:cubicBezTo>
                  <a:cubicBezTo>
                    <a:pt x="19107" y="49979"/>
                    <a:pt x="19164" y="49989"/>
                    <a:pt x="19212" y="49998"/>
                  </a:cubicBezTo>
                  <a:cubicBezTo>
                    <a:pt x="35107" y="52089"/>
                    <a:pt x="58522" y="58458"/>
                    <a:pt x="72894" y="45341"/>
                  </a:cubicBezTo>
                  <a:cubicBezTo>
                    <a:pt x="82774" y="44295"/>
                    <a:pt x="92416" y="41662"/>
                    <a:pt x="101449" y="37546"/>
                  </a:cubicBezTo>
                  <a:cubicBezTo>
                    <a:pt x="110491" y="33839"/>
                    <a:pt x="110777" y="24904"/>
                    <a:pt x="108112" y="1549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24"/>
            <p:cNvSpPr/>
            <p:nvPr/>
          </p:nvSpPr>
          <p:spPr>
            <a:xfrm>
              <a:off x="4984781" y="4223327"/>
              <a:ext cx="67863" cy="55821"/>
            </a:xfrm>
            <a:custGeom>
              <a:avLst/>
              <a:gdLst/>
              <a:ahLst/>
              <a:cxnLst/>
              <a:rect l="l" t="t" r="r" b="b"/>
              <a:pathLst>
                <a:path w="67863" h="55821" extrusionOk="0">
                  <a:moveTo>
                    <a:pt x="62477" y="30335"/>
                  </a:moveTo>
                  <a:lnTo>
                    <a:pt x="60192" y="30335"/>
                  </a:lnTo>
                  <a:cubicBezTo>
                    <a:pt x="62420" y="28253"/>
                    <a:pt x="62534" y="24764"/>
                    <a:pt x="60459" y="22540"/>
                  </a:cubicBezTo>
                  <a:cubicBezTo>
                    <a:pt x="59564" y="21590"/>
                    <a:pt x="58355" y="20981"/>
                    <a:pt x="57051" y="20829"/>
                  </a:cubicBezTo>
                  <a:cubicBezTo>
                    <a:pt x="53720" y="20829"/>
                    <a:pt x="20216" y="13890"/>
                    <a:pt x="20216" y="13890"/>
                  </a:cubicBezTo>
                  <a:lnTo>
                    <a:pt x="16123" y="108"/>
                  </a:lnTo>
                  <a:cubicBezTo>
                    <a:pt x="16123" y="-653"/>
                    <a:pt x="10317" y="2864"/>
                    <a:pt x="10127" y="2959"/>
                  </a:cubicBezTo>
                  <a:cubicBezTo>
                    <a:pt x="4406" y="6723"/>
                    <a:pt x="694" y="12873"/>
                    <a:pt x="37" y="19689"/>
                  </a:cubicBezTo>
                  <a:cubicBezTo>
                    <a:pt x="-400" y="29232"/>
                    <a:pt x="3035" y="38557"/>
                    <a:pt x="9555" y="45543"/>
                  </a:cubicBezTo>
                  <a:cubicBezTo>
                    <a:pt x="15638" y="51503"/>
                    <a:pt x="23785" y="54906"/>
                    <a:pt x="32304" y="55049"/>
                  </a:cubicBezTo>
                  <a:cubicBezTo>
                    <a:pt x="36302" y="55049"/>
                    <a:pt x="40204" y="55049"/>
                    <a:pt x="43726" y="55809"/>
                  </a:cubicBezTo>
                  <a:cubicBezTo>
                    <a:pt x="46981" y="56018"/>
                    <a:pt x="49789" y="53556"/>
                    <a:pt x="49998" y="50305"/>
                  </a:cubicBezTo>
                  <a:cubicBezTo>
                    <a:pt x="49998" y="50210"/>
                    <a:pt x="50008" y="50106"/>
                    <a:pt x="50008" y="50011"/>
                  </a:cubicBezTo>
                  <a:lnTo>
                    <a:pt x="51055" y="50011"/>
                  </a:lnTo>
                  <a:cubicBezTo>
                    <a:pt x="51835" y="50201"/>
                    <a:pt x="52654" y="50201"/>
                    <a:pt x="53435" y="50011"/>
                  </a:cubicBezTo>
                  <a:lnTo>
                    <a:pt x="55148" y="50011"/>
                  </a:lnTo>
                  <a:cubicBezTo>
                    <a:pt x="60859" y="50011"/>
                    <a:pt x="61334" y="42977"/>
                    <a:pt x="57432" y="40505"/>
                  </a:cubicBezTo>
                  <a:cubicBezTo>
                    <a:pt x="59240" y="40505"/>
                    <a:pt x="61049" y="40505"/>
                    <a:pt x="62953" y="40505"/>
                  </a:cubicBezTo>
                  <a:cubicBezTo>
                    <a:pt x="69901" y="40885"/>
                    <a:pt x="69234" y="30239"/>
                    <a:pt x="62477" y="3033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24"/>
            <p:cNvSpPr/>
            <p:nvPr/>
          </p:nvSpPr>
          <p:spPr>
            <a:xfrm>
              <a:off x="5132255" y="3894454"/>
              <a:ext cx="67293" cy="97715"/>
            </a:xfrm>
            <a:custGeom>
              <a:avLst/>
              <a:gdLst/>
              <a:ahLst/>
              <a:cxnLst/>
              <a:rect l="l" t="t" r="r" b="b"/>
              <a:pathLst>
                <a:path w="67293" h="97715" extrusionOk="0">
                  <a:moveTo>
                    <a:pt x="24367" y="97715"/>
                  </a:moveTo>
                  <a:cubicBezTo>
                    <a:pt x="15153" y="97344"/>
                    <a:pt x="6435" y="93466"/>
                    <a:pt x="0" y="86879"/>
                  </a:cubicBezTo>
                  <a:cubicBezTo>
                    <a:pt x="1333" y="69769"/>
                    <a:pt x="23224" y="4848"/>
                    <a:pt x="67294" y="0"/>
                  </a:cubicBezTo>
                  <a:cubicBezTo>
                    <a:pt x="55310" y="8431"/>
                    <a:pt x="45811" y="19923"/>
                    <a:pt x="39786" y="33269"/>
                  </a:cubicBezTo>
                  <a:cubicBezTo>
                    <a:pt x="33000" y="54323"/>
                    <a:pt x="27841" y="75872"/>
                    <a:pt x="24367" y="9771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24"/>
            <p:cNvSpPr/>
            <p:nvPr/>
          </p:nvSpPr>
          <p:spPr>
            <a:xfrm>
              <a:off x="5305132" y="3960902"/>
              <a:ext cx="81740" cy="121566"/>
            </a:xfrm>
            <a:custGeom>
              <a:avLst/>
              <a:gdLst/>
              <a:ahLst/>
              <a:cxnLst/>
              <a:rect l="l" t="t" r="r" b="b"/>
              <a:pathLst>
                <a:path w="81740" h="121566" extrusionOk="0">
                  <a:moveTo>
                    <a:pt x="75168" y="117100"/>
                  </a:moveTo>
                  <a:cubicBezTo>
                    <a:pt x="75168" y="117100"/>
                    <a:pt x="31289" y="132214"/>
                    <a:pt x="355" y="106834"/>
                  </a:cubicBezTo>
                  <a:cubicBezTo>
                    <a:pt x="-2977" y="101036"/>
                    <a:pt x="18249" y="26514"/>
                    <a:pt x="18249" y="26514"/>
                  </a:cubicBezTo>
                  <a:cubicBezTo>
                    <a:pt x="18249" y="26514"/>
                    <a:pt x="36714" y="-11507"/>
                    <a:pt x="65840" y="3511"/>
                  </a:cubicBezTo>
                  <a:cubicBezTo>
                    <a:pt x="94966" y="18530"/>
                    <a:pt x="75168" y="117100"/>
                    <a:pt x="75168" y="11710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24"/>
            <p:cNvSpPr/>
            <p:nvPr/>
          </p:nvSpPr>
          <p:spPr>
            <a:xfrm>
              <a:off x="2821998" y="4049582"/>
              <a:ext cx="101559" cy="177370"/>
            </a:xfrm>
            <a:custGeom>
              <a:avLst/>
              <a:gdLst/>
              <a:ahLst/>
              <a:cxnLst/>
              <a:rect l="l" t="t" r="r" b="b"/>
              <a:pathLst>
                <a:path w="101559" h="177370" extrusionOk="0">
                  <a:moveTo>
                    <a:pt x="0" y="0"/>
                  </a:moveTo>
                  <a:cubicBezTo>
                    <a:pt x="0" y="0"/>
                    <a:pt x="6092" y="90966"/>
                    <a:pt x="17989" y="104084"/>
                  </a:cubicBezTo>
                  <a:cubicBezTo>
                    <a:pt x="29887" y="117201"/>
                    <a:pt x="70340" y="126136"/>
                    <a:pt x="70340" y="126136"/>
                  </a:cubicBezTo>
                  <a:lnTo>
                    <a:pt x="101559" y="177370"/>
                  </a:lnTo>
                  <a:cubicBezTo>
                    <a:pt x="101559" y="177370"/>
                    <a:pt x="73005" y="14543"/>
                    <a:pt x="66913" y="10646"/>
                  </a:cubicBezTo>
                  <a:cubicBezTo>
                    <a:pt x="60821" y="674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24"/>
            <p:cNvSpPr/>
            <p:nvPr/>
          </p:nvSpPr>
          <p:spPr>
            <a:xfrm>
              <a:off x="2814097" y="3945071"/>
              <a:ext cx="67769" cy="130685"/>
            </a:xfrm>
            <a:custGeom>
              <a:avLst/>
              <a:gdLst/>
              <a:ahLst/>
              <a:cxnLst/>
              <a:rect l="l" t="t" r="r" b="b"/>
              <a:pathLst>
                <a:path w="67769" h="130685" extrusionOk="0">
                  <a:moveTo>
                    <a:pt x="67770" y="3183"/>
                  </a:moveTo>
                  <a:cubicBezTo>
                    <a:pt x="52097" y="-4127"/>
                    <a:pt x="33430" y="1529"/>
                    <a:pt x="24462" y="16300"/>
                  </a:cubicBezTo>
                  <a:cubicBezTo>
                    <a:pt x="12945" y="35311"/>
                    <a:pt x="1047" y="100328"/>
                    <a:pt x="0" y="111354"/>
                  </a:cubicBezTo>
                  <a:cubicBezTo>
                    <a:pt x="0" y="111354"/>
                    <a:pt x="16086" y="133597"/>
                    <a:pt x="40167" y="13036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24"/>
            <p:cNvSpPr/>
            <p:nvPr/>
          </p:nvSpPr>
          <p:spPr>
            <a:xfrm>
              <a:off x="2966810" y="4837262"/>
              <a:ext cx="145801" cy="82247"/>
            </a:xfrm>
            <a:custGeom>
              <a:avLst/>
              <a:gdLst/>
              <a:ahLst/>
              <a:cxnLst/>
              <a:rect l="l" t="t" r="r" b="b"/>
              <a:pathLst>
                <a:path w="145801" h="82247" extrusionOk="0">
                  <a:moveTo>
                    <a:pt x="7003" y="19800"/>
                  </a:moveTo>
                  <a:cubicBezTo>
                    <a:pt x="23964" y="24458"/>
                    <a:pt x="42087" y="22272"/>
                    <a:pt x="57449" y="13717"/>
                  </a:cubicBezTo>
                  <a:cubicBezTo>
                    <a:pt x="69537" y="13717"/>
                    <a:pt x="135498" y="-14134"/>
                    <a:pt x="144446" y="9535"/>
                  </a:cubicBezTo>
                  <a:cubicBezTo>
                    <a:pt x="152346" y="30256"/>
                    <a:pt x="123791" y="49457"/>
                    <a:pt x="108562" y="53164"/>
                  </a:cubicBezTo>
                  <a:cubicBezTo>
                    <a:pt x="75248" y="61244"/>
                    <a:pt x="50596" y="77783"/>
                    <a:pt x="37175" y="80635"/>
                  </a:cubicBezTo>
                  <a:cubicBezTo>
                    <a:pt x="27657" y="82726"/>
                    <a:pt x="14332" y="84057"/>
                    <a:pt x="6432" y="76262"/>
                  </a:cubicBezTo>
                  <a:cubicBezTo>
                    <a:pt x="-2515" y="66852"/>
                    <a:pt x="-1944" y="32157"/>
                    <a:pt x="7003" y="1980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24"/>
            <p:cNvSpPr/>
            <p:nvPr/>
          </p:nvSpPr>
          <p:spPr>
            <a:xfrm>
              <a:off x="2969244" y="4850979"/>
              <a:ext cx="143767" cy="68530"/>
            </a:xfrm>
            <a:custGeom>
              <a:avLst/>
              <a:gdLst/>
              <a:ahLst/>
              <a:cxnLst/>
              <a:rect l="l" t="t" r="r" b="b"/>
              <a:pathLst>
                <a:path w="143767" h="68530" extrusionOk="0">
                  <a:moveTo>
                    <a:pt x="35122" y="61119"/>
                  </a:moveTo>
                  <a:cubicBezTo>
                    <a:pt x="48543" y="58363"/>
                    <a:pt x="73195" y="42109"/>
                    <a:pt x="106509" y="33649"/>
                  </a:cubicBezTo>
                  <a:cubicBezTo>
                    <a:pt x="119263" y="30607"/>
                    <a:pt x="141250" y="16634"/>
                    <a:pt x="143535" y="0"/>
                  </a:cubicBezTo>
                  <a:cubicBezTo>
                    <a:pt x="146485" y="19011"/>
                    <a:pt x="120691" y="36025"/>
                    <a:pt x="106509" y="39447"/>
                  </a:cubicBezTo>
                  <a:cubicBezTo>
                    <a:pt x="73195" y="47527"/>
                    <a:pt x="48543" y="64066"/>
                    <a:pt x="35122" y="66918"/>
                  </a:cubicBezTo>
                  <a:cubicBezTo>
                    <a:pt x="25604" y="69009"/>
                    <a:pt x="12278" y="70340"/>
                    <a:pt x="4378" y="62545"/>
                  </a:cubicBezTo>
                  <a:cubicBezTo>
                    <a:pt x="2265" y="60292"/>
                    <a:pt x="761" y="57545"/>
                    <a:pt x="0" y="54561"/>
                  </a:cubicBezTo>
                  <a:cubicBezTo>
                    <a:pt x="10013" y="62156"/>
                    <a:pt x="23034" y="64589"/>
                    <a:pt x="35122" y="61119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24"/>
            <p:cNvSpPr/>
            <p:nvPr/>
          </p:nvSpPr>
          <p:spPr>
            <a:xfrm>
              <a:off x="2864165" y="4805303"/>
              <a:ext cx="146191" cy="82209"/>
            </a:xfrm>
            <a:custGeom>
              <a:avLst/>
              <a:gdLst/>
              <a:ahLst/>
              <a:cxnLst/>
              <a:rect l="l" t="t" r="r" b="b"/>
              <a:pathLst>
                <a:path w="146191" h="82209" extrusionOk="0">
                  <a:moveTo>
                    <a:pt x="7327" y="19726"/>
                  </a:moveTo>
                  <a:cubicBezTo>
                    <a:pt x="24287" y="24431"/>
                    <a:pt x="42423" y="22245"/>
                    <a:pt x="57774" y="13642"/>
                  </a:cubicBezTo>
                  <a:cubicBezTo>
                    <a:pt x="69957" y="13642"/>
                    <a:pt x="135823" y="-14113"/>
                    <a:pt x="144865" y="9555"/>
                  </a:cubicBezTo>
                  <a:cubicBezTo>
                    <a:pt x="152670" y="30277"/>
                    <a:pt x="124116" y="49477"/>
                    <a:pt x="108886" y="53185"/>
                  </a:cubicBezTo>
                  <a:cubicBezTo>
                    <a:pt x="75573" y="61169"/>
                    <a:pt x="50921" y="77804"/>
                    <a:pt x="37595" y="80560"/>
                  </a:cubicBezTo>
                  <a:cubicBezTo>
                    <a:pt x="27601" y="82651"/>
                    <a:pt x="14656" y="84077"/>
                    <a:pt x="6756" y="76283"/>
                  </a:cubicBezTo>
                  <a:cubicBezTo>
                    <a:pt x="-2762" y="66872"/>
                    <a:pt x="-1905" y="32178"/>
                    <a:pt x="7327" y="19726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24"/>
            <p:cNvSpPr/>
            <p:nvPr/>
          </p:nvSpPr>
          <p:spPr>
            <a:xfrm>
              <a:off x="2866543" y="4818565"/>
              <a:ext cx="143767" cy="68566"/>
            </a:xfrm>
            <a:custGeom>
              <a:avLst/>
              <a:gdLst/>
              <a:ahLst/>
              <a:cxnLst/>
              <a:rect l="l" t="t" r="r" b="b"/>
              <a:pathLst>
                <a:path w="143767" h="68566" extrusionOk="0">
                  <a:moveTo>
                    <a:pt x="35217" y="61215"/>
                  </a:moveTo>
                  <a:cubicBezTo>
                    <a:pt x="48543" y="58363"/>
                    <a:pt x="73290" y="42204"/>
                    <a:pt x="106509" y="33744"/>
                  </a:cubicBezTo>
                  <a:cubicBezTo>
                    <a:pt x="119263" y="30702"/>
                    <a:pt x="141345" y="16730"/>
                    <a:pt x="143534" y="0"/>
                  </a:cubicBezTo>
                  <a:cubicBezTo>
                    <a:pt x="146485" y="19011"/>
                    <a:pt x="120691" y="36025"/>
                    <a:pt x="106509" y="39542"/>
                  </a:cubicBezTo>
                  <a:cubicBezTo>
                    <a:pt x="73195" y="47527"/>
                    <a:pt x="48543" y="64161"/>
                    <a:pt x="35217" y="66918"/>
                  </a:cubicBezTo>
                  <a:cubicBezTo>
                    <a:pt x="25223" y="69009"/>
                    <a:pt x="12278" y="70435"/>
                    <a:pt x="4378" y="62640"/>
                  </a:cubicBezTo>
                  <a:cubicBezTo>
                    <a:pt x="2320" y="60350"/>
                    <a:pt x="821" y="57622"/>
                    <a:pt x="0" y="54656"/>
                  </a:cubicBezTo>
                  <a:cubicBezTo>
                    <a:pt x="10052" y="62251"/>
                    <a:pt x="23099" y="64684"/>
                    <a:pt x="35217" y="61215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24"/>
            <p:cNvSpPr/>
            <p:nvPr/>
          </p:nvSpPr>
          <p:spPr>
            <a:xfrm>
              <a:off x="2858160" y="4267254"/>
              <a:ext cx="210834" cy="594226"/>
            </a:xfrm>
            <a:custGeom>
              <a:avLst/>
              <a:gdLst/>
              <a:ahLst/>
              <a:cxnLst/>
              <a:rect l="l" t="t" r="r" b="b"/>
              <a:pathLst>
                <a:path w="210834" h="594226" extrusionOk="0">
                  <a:moveTo>
                    <a:pt x="6098" y="372610"/>
                  </a:moveTo>
                  <a:cubicBezTo>
                    <a:pt x="8933" y="348172"/>
                    <a:pt x="14031" y="324057"/>
                    <a:pt x="21327" y="300559"/>
                  </a:cubicBezTo>
                  <a:cubicBezTo>
                    <a:pt x="21327" y="300559"/>
                    <a:pt x="16759" y="238299"/>
                    <a:pt x="14474" y="179271"/>
                  </a:cubicBezTo>
                  <a:cubicBezTo>
                    <a:pt x="11904" y="112734"/>
                    <a:pt x="-11320" y="53420"/>
                    <a:pt x="6955" y="0"/>
                  </a:cubicBezTo>
                  <a:lnTo>
                    <a:pt x="210835" y="45340"/>
                  </a:lnTo>
                  <a:cubicBezTo>
                    <a:pt x="210835" y="45340"/>
                    <a:pt x="201317" y="312821"/>
                    <a:pt x="198176" y="345140"/>
                  </a:cubicBezTo>
                  <a:cubicBezTo>
                    <a:pt x="196596" y="370310"/>
                    <a:pt x="193417" y="395366"/>
                    <a:pt x="188657" y="420137"/>
                  </a:cubicBezTo>
                  <a:cubicBezTo>
                    <a:pt x="179139" y="471941"/>
                    <a:pt x="168955" y="587907"/>
                    <a:pt x="168955" y="587907"/>
                  </a:cubicBezTo>
                  <a:cubicBezTo>
                    <a:pt x="147063" y="600644"/>
                    <a:pt x="114987" y="590188"/>
                    <a:pt x="114987" y="590188"/>
                  </a:cubicBezTo>
                  <a:cubicBezTo>
                    <a:pt x="114987" y="590188"/>
                    <a:pt x="114987" y="445041"/>
                    <a:pt x="116224" y="407685"/>
                  </a:cubicBezTo>
                  <a:cubicBezTo>
                    <a:pt x="117937" y="362059"/>
                    <a:pt x="119365" y="365576"/>
                    <a:pt x="119365" y="365576"/>
                  </a:cubicBezTo>
                  <a:lnTo>
                    <a:pt x="112512" y="251987"/>
                  </a:lnTo>
                  <a:lnTo>
                    <a:pt x="108038" y="195525"/>
                  </a:lnTo>
                  <a:cubicBezTo>
                    <a:pt x="108038" y="195525"/>
                    <a:pt x="102327" y="236969"/>
                    <a:pt x="98520" y="273945"/>
                  </a:cubicBezTo>
                  <a:cubicBezTo>
                    <a:pt x="95284" y="306263"/>
                    <a:pt x="87479" y="335444"/>
                    <a:pt x="78722" y="395613"/>
                  </a:cubicBezTo>
                  <a:cubicBezTo>
                    <a:pt x="71203" y="447703"/>
                    <a:pt x="63398" y="554068"/>
                    <a:pt x="63398" y="554068"/>
                  </a:cubicBezTo>
                  <a:cubicBezTo>
                    <a:pt x="41506" y="566710"/>
                    <a:pt x="12000" y="557965"/>
                    <a:pt x="12000" y="557965"/>
                  </a:cubicBezTo>
                  <a:cubicBezTo>
                    <a:pt x="12000" y="557965"/>
                    <a:pt x="197" y="417856"/>
                    <a:pt x="6098" y="372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24"/>
            <p:cNvSpPr/>
            <p:nvPr/>
          </p:nvSpPr>
          <p:spPr>
            <a:xfrm>
              <a:off x="2884049" y="3772563"/>
              <a:ext cx="155365" cy="247695"/>
            </a:xfrm>
            <a:custGeom>
              <a:avLst/>
              <a:gdLst/>
              <a:ahLst/>
              <a:cxnLst/>
              <a:rect l="l" t="t" r="r" b="b"/>
              <a:pathLst>
                <a:path w="155365" h="247695" extrusionOk="0">
                  <a:moveTo>
                    <a:pt x="8859" y="177022"/>
                  </a:moveTo>
                  <a:cubicBezTo>
                    <a:pt x="24564" y="177782"/>
                    <a:pt x="36271" y="181869"/>
                    <a:pt x="38270" y="177022"/>
                  </a:cubicBezTo>
                  <a:cubicBezTo>
                    <a:pt x="39966" y="168895"/>
                    <a:pt x="41174" y="160673"/>
                    <a:pt x="41887" y="152403"/>
                  </a:cubicBezTo>
                  <a:cubicBezTo>
                    <a:pt x="40078" y="147840"/>
                    <a:pt x="38460" y="142897"/>
                    <a:pt x="38460" y="142897"/>
                  </a:cubicBezTo>
                  <a:cubicBezTo>
                    <a:pt x="18662" y="130826"/>
                    <a:pt x="12476" y="109439"/>
                    <a:pt x="9906" y="84535"/>
                  </a:cubicBezTo>
                  <a:cubicBezTo>
                    <a:pt x="5527" y="42046"/>
                    <a:pt x="28942" y="4880"/>
                    <a:pt x="71013" y="412"/>
                  </a:cubicBezTo>
                  <a:cubicBezTo>
                    <a:pt x="111084" y="-3770"/>
                    <a:pt x="140495" y="24365"/>
                    <a:pt x="148396" y="62862"/>
                  </a:cubicBezTo>
                  <a:cubicBezTo>
                    <a:pt x="152584" y="81873"/>
                    <a:pt x="161055" y="117899"/>
                    <a:pt x="149633" y="149171"/>
                  </a:cubicBezTo>
                  <a:cubicBezTo>
                    <a:pt x="143256" y="166756"/>
                    <a:pt x="135070" y="180634"/>
                    <a:pt x="126884" y="183295"/>
                  </a:cubicBezTo>
                  <a:cubicBezTo>
                    <a:pt x="118946" y="183143"/>
                    <a:pt x="111027" y="182449"/>
                    <a:pt x="103184" y="181204"/>
                  </a:cubicBezTo>
                  <a:lnTo>
                    <a:pt x="103184" y="181204"/>
                  </a:lnTo>
                  <a:cubicBezTo>
                    <a:pt x="103184" y="181204"/>
                    <a:pt x="101090" y="192991"/>
                    <a:pt x="99662" y="200215"/>
                  </a:cubicBezTo>
                  <a:cubicBezTo>
                    <a:pt x="98235" y="207439"/>
                    <a:pt x="98711" y="211716"/>
                    <a:pt x="113844" y="221031"/>
                  </a:cubicBezTo>
                  <a:cubicBezTo>
                    <a:pt x="128978" y="230347"/>
                    <a:pt x="91001" y="249548"/>
                    <a:pt x="66253" y="247551"/>
                  </a:cubicBezTo>
                  <a:cubicBezTo>
                    <a:pt x="41506" y="245555"/>
                    <a:pt x="13523" y="230727"/>
                    <a:pt x="5908" y="214758"/>
                  </a:cubicBezTo>
                  <a:cubicBezTo>
                    <a:pt x="-2754" y="197553"/>
                    <a:pt x="-1992" y="176451"/>
                    <a:pt x="8859" y="17702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24"/>
            <p:cNvSpPr/>
            <p:nvPr/>
          </p:nvSpPr>
          <p:spPr>
            <a:xfrm>
              <a:off x="2832349" y="3948237"/>
              <a:ext cx="239208" cy="394751"/>
            </a:xfrm>
            <a:custGeom>
              <a:avLst/>
              <a:gdLst/>
              <a:ahLst/>
              <a:cxnLst/>
              <a:rect l="l" t="t" r="r" b="b"/>
              <a:pathLst>
                <a:path w="239208" h="394751" extrusionOk="0">
                  <a:moveTo>
                    <a:pt x="83308" y="3725"/>
                  </a:moveTo>
                  <a:cubicBezTo>
                    <a:pt x="78930" y="14561"/>
                    <a:pt x="90066" y="27868"/>
                    <a:pt x="119667" y="37088"/>
                  </a:cubicBezTo>
                  <a:cubicBezTo>
                    <a:pt x="149269" y="46308"/>
                    <a:pt x="151839" y="34427"/>
                    <a:pt x="151839" y="34427"/>
                  </a:cubicBezTo>
                  <a:cubicBezTo>
                    <a:pt x="171408" y="43257"/>
                    <a:pt x="190473" y="53162"/>
                    <a:pt x="208948" y="64083"/>
                  </a:cubicBezTo>
                  <a:cubicBezTo>
                    <a:pt x="226652" y="76441"/>
                    <a:pt x="234552" y="112371"/>
                    <a:pt x="236932" y="172920"/>
                  </a:cubicBezTo>
                  <a:cubicBezTo>
                    <a:pt x="239692" y="242974"/>
                    <a:pt x="239977" y="346963"/>
                    <a:pt x="237598" y="364928"/>
                  </a:cubicBezTo>
                  <a:cubicBezTo>
                    <a:pt x="237598" y="364928"/>
                    <a:pt x="204475" y="398007"/>
                    <a:pt x="161452" y="394490"/>
                  </a:cubicBezTo>
                  <a:cubicBezTo>
                    <a:pt x="118430" y="390973"/>
                    <a:pt x="47234" y="353427"/>
                    <a:pt x="30196" y="324435"/>
                  </a:cubicBezTo>
                  <a:cubicBezTo>
                    <a:pt x="30196" y="263031"/>
                    <a:pt x="37906" y="253050"/>
                    <a:pt x="27912" y="217595"/>
                  </a:cubicBezTo>
                  <a:cubicBezTo>
                    <a:pt x="5068" y="136514"/>
                    <a:pt x="-6925" y="103531"/>
                    <a:pt x="4212" y="49540"/>
                  </a:cubicBezTo>
                  <a:cubicBezTo>
                    <a:pt x="13730" y="5150"/>
                    <a:pt x="26103" y="-363"/>
                    <a:pt x="43712" y="17"/>
                  </a:cubicBezTo>
                  <a:cubicBezTo>
                    <a:pt x="56967" y="550"/>
                    <a:pt x="70185" y="1785"/>
                    <a:pt x="83308" y="37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24"/>
            <p:cNvSpPr/>
            <p:nvPr/>
          </p:nvSpPr>
          <p:spPr>
            <a:xfrm>
              <a:off x="3011886" y="4098914"/>
              <a:ext cx="63391" cy="288487"/>
            </a:xfrm>
            <a:custGeom>
              <a:avLst/>
              <a:gdLst/>
              <a:ahLst/>
              <a:cxnLst/>
              <a:rect l="l" t="t" r="r" b="b"/>
              <a:pathLst>
                <a:path w="63391" h="288487" extrusionOk="0">
                  <a:moveTo>
                    <a:pt x="21226" y="268241"/>
                  </a:moveTo>
                  <a:lnTo>
                    <a:pt x="0" y="24144"/>
                  </a:lnTo>
                  <a:lnTo>
                    <a:pt x="45592" y="0"/>
                  </a:lnTo>
                  <a:lnTo>
                    <a:pt x="63391" y="14923"/>
                  </a:lnTo>
                  <a:lnTo>
                    <a:pt x="57109" y="234117"/>
                  </a:lnTo>
                  <a:lnTo>
                    <a:pt x="57109" y="234117"/>
                  </a:lnTo>
                  <a:lnTo>
                    <a:pt x="57109" y="240200"/>
                  </a:lnTo>
                  <a:lnTo>
                    <a:pt x="57109" y="240200"/>
                  </a:lnTo>
                  <a:lnTo>
                    <a:pt x="57109" y="247995"/>
                  </a:lnTo>
                  <a:cubicBezTo>
                    <a:pt x="57109" y="247995"/>
                    <a:pt x="58061" y="266435"/>
                    <a:pt x="23224" y="288488"/>
                  </a:cubicBezTo>
                  <a:cubicBezTo>
                    <a:pt x="23224" y="288488"/>
                    <a:pt x="22653" y="282689"/>
                    <a:pt x="22177" y="277271"/>
                  </a:cubicBezTo>
                  <a:lnTo>
                    <a:pt x="22177" y="277271"/>
                  </a:lnTo>
                  <a:lnTo>
                    <a:pt x="21321" y="267766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24"/>
            <p:cNvSpPr/>
            <p:nvPr/>
          </p:nvSpPr>
          <p:spPr>
            <a:xfrm>
              <a:off x="2997806" y="3997207"/>
              <a:ext cx="83658" cy="135231"/>
            </a:xfrm>
            <a:custGeom>
              <a:avLst/>
              <a:gdLst/>
              <a:ahLst/>
              <a:cxnLst/>
              <a:rect l="l" t="t" r="r" b="b"/>
              <a:pathLst>
                <a:path w="83658" h="135231" extrusionOk="0">
                  <a:moveTo>
                    <a:pt x="29880" y="0"/>
                  </a:moveTo>
                  <a:cubicBezTo>
                    <a:pt x="53390" y="0"/>
                    <a:pt x="67953" y="11977"/>
                    <a:pt x="74140" y="48192"/>
                  </a:cubicBezTo>
                  <a:cubicBezTo>
                    <a:pt x="80327" y="84408"/>
                    <a:pt x="83658" y="114064"/>
                    <a:pt x="83658" y="114064"/>
                  </a:cubicBezTo>
                  <a:cubicBezTo>
                    <a:pt x="72826" y="126070"/>
                    <a:pt x="57807" y="133484"/>
                    <a:pt x="41683" y="134786"/>
                  </a:cubicBezTo>
                  <a:cubicBezTo>
                    <a:pt x="13128" y="137923"/>
                    <a:pt x="4943" y="123475"/>
                    <a:pt x="4943" y="123475"/>
                  </a:cubicBezTo>
                  <a:cubicBezTo>
                    <a:pt x="4943" y="123475"/>
                    <a:pt x="1897" y="85929"/>
                    <a:pt x="374" y="60359"/>
                  </a:cubicBezTo>
                  <a:cubicBezTo>
                    <a:pt x="-1149" y="34790"/>
                    <a:pt x="755" y="570"/>
                    <a:pt x="2988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24"/>
            <p:cNvSpPr/>
            <p:nvPr/>
          </p:nvSpPr>
          <p:spPr>
            <a:xfrm>
              <a:off x="2888823" y="3761654"/>
              <a:ext cx="150557" cy="165637"/>
            </a:xfrm>
            <a:custGeom>
              <a:avLst/>
              <a:gdLst/>
              <a:ahLst/>
              <a:cxnLst/>
              <a:rect l="l" t="t" r="r" b="b"/>
              <a:pathLst>
                <a:path w="150557" h="165637" extrusionOk="0">
                  <a:moveTo>
                    <a:pt x="142099" y="68353"/>
                  </a:moveTo>
                  <a:cubicBezTo>
                    <a:pt x="142099" y="68353"/>
                    <a:pt x="178840" y="12557"/>
                    <a:pt x="99172" y="1150"/>
                  </a:cubicBezTo>
                  <a:cubicBezTo>
                    <a:pt x="42063" y="-7024"/>
                    <a:pt x="4752" y="29667"/>
                    <a:pt x="468" y="69874"/>
                  </a:cubicBezTo>
                  <a:cubicBezTo>
                    <a:pt x="-3624" y="107896"/>
                    <a:pt x="19981" y="147723"/>
                    <a:pt x="37018" y="163502"/>
                  </a:cubicBezTo>
                  <a:cubicBezTo>
                    <a:pt x="53749" y="167751"/>
                    <a:pt x="71464" y="165612"/>
                    <a:pt x="86703" y="157514"/>
                  </a:cubicBezTo>
                  <a:cubicBezTo>
                    <a:pt x="87636" y="147115"/>
                    <a:pt x="87988" y="136678"/>
                    <a:pt x="87750" y="126241"/>
                  </a:cubicBezTo>
                  <a:cubicBezTo>
                    <a:pt x="87750" y="126241"/>
                    <a:pt x="59862" y="67308"/>
                    <a:pt x="142099" y="6835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24"/>
            <p:cNvSpPr/>
            <p:nvPr/>
          </p:nvSpPr>
          <p:spPr>
            <a:xfrm>
              <a:off x="2091982" y="2625612"/>
              <a:ext cx="210167" cy="307273"/>
            </a:xfrm>
            <a:custGeom>
              <a:avLst/>
              <a:gdLst/>
              <a:ahLst/>
              <a:cxnLst/>
              <a:rect l="l" t="t" r="r" b="b"/>
              <a:pathLst>
                <a:path w="210167" h="307273" extrusionOk="0">
                  <a:moveTo>
                    <a:pt x="136175" y="10238"/>
                  </a:moveTo>
                  <a:cubicBezTo>
                    <a:pt x="127799" y="-3260"/>
                    <a:pt x="63836" y="-12100"/>
                    <a:pt x="42801" y="41986"/>
                  </a:cubicBezTo>
                  <a:cubicBezTo>
                    <a:pt x="34806" y="62517"/>
                    <a:pt x="36043" y="114987"/>
                    <a:pt x="29380" y="147875"/>
                  </a:cubicBezTo>
                  <a:cubicBezTo>
                    <a:pt x="22718" y="180764"/>
                    <a:pt x="7013" y="199489"/>
                    <a:pt x="1397" y="226199"/>
                  </a:cubicBezTo>
                  <a:cubicBezTo>
                    <a:pt x="-4219" y="252910"/>
                    <a:pt x="4919" y="297775"/>
                    <a:pt x="69452" y="305664"/>
                  </a:cubicBezTo>
                  <a:cubicBezTo>
                    <a:pt x="133985" y="313554"/>
                    <a:pt x="183670" y="290931"/>
                    <a:pt x="198709" y="270399"/>
                  </a:cubicBezTo>
                  <a:cubicBezTo>
                    <a:pt x="213748" y="249868"/>
                    <a:pt x="214224" y="206238"/>
                    <a:pt x="198709" y="182855"/>
                  </a:cubicBezTo>
                  <a:cubicBezTo>
                    <a:pt x="183194" y="159472"/>
                    <a:pt x="170916" y="140366"/>
                    <a:pt x="171297" y="109854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24"/>
            <p:cNvSpPr/>
            <p:nvPr/>
          </p:nvSpPr>
          <p:spPr>
            <a:xfrm>
              <a:off x="2269538" y="2847336"/>
              <a:ext cx="39152" cy="227300"/>
            </a:xfrm>
            <a:custGeom>
              <a:avLst/>
              <a:gdLst/>
              <a:ahLst/>
              <a:cxnLst/>
              <a:rect l="l" t="t" r="r" b="b"/>
              <a:pathLst>
                <a:path w="39152" h="227300" extrusionOk="0">
                  <a:moveTo>
                    <a:pt x="35145" y="14835"/>
                  </a:moveTo>
                  <a:cubicBezTo>
                    <a:pt x="35145" y="14835"/>
                    <a:pt x="50279" y="121866"/>
                    <a:pt x="21725" y="197909"/>
                  </a:cubicBezTo>
                  <a:cubicBezTo>
                    <a:pt x="-6830" y="273952"/>
                    <a:pt x="975" y="178423"/>
                    <a:pt x="975" y="178423"/>
                  </a:cubicBezTo>
                  <a:lnTo>
                    <a:pt x="7923" y="155705"/>
                  </a:lnTo>
                  <a:cubicBezTo>
                    <a:pt x="7923" y="155705"/>
                    <a:pt x="13634" y="68446"/>
                    <a:pt x="11255" y="47059"/>
                  </a:cubicBezTo>
                  <a:cubicBezTo>
                    <a:pt x="8875" y="25672"/>
                    <a:pt x="9446" y="7231"/>
                    <a:pt x="7923" y="5520"/>
                  </a:cubicBezTo>
                  <a:cubicBezTo>
                    <a:pt x="6400" y="3809"/>
                    <a:pt x="13539" y="387"/>
                    <a:pt x="16585" y="7"/>
                  </a:cubicBezTo>
                  <a:cubicBezTo>
                    <a:pt x="19631" y="-373"/>
                    <a:pt x="35145" y="14835"/>
                    <a:pt x="35145" y="148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24"/>
            <p:cNvSpPr/>
            <p:nvPr/>
          </p:nvSpPr>
          <p:spPr>
            <a:xfrm>
              <a:off x="2185896" y="2622782"/>
              <a:ext cx="100407" cy="124097"/>
            </a:xfrm>
            <a:custGeom>
              <a:avLst/>
              <a:gdLst/>
              <a:ahLst/>
              <a:cxnLst/>
              <a:rect l="l" t="t" r="r" b="b"/>
              <a:pathLst>
                <a:path w="100407" h="124097" extrusionOk="0">
                  <a:moveTo>
                    <a:pt x="0" y="3657"/>
                  </a:moveTo>
                  <a:cubicBezTo>
                    <a:pt x="0" y="3657"/>
                    <a:pt x="48162" y="-10126"/>
                    <a:pt x="77288" y="15824"/>
                  </a:cubicBezTo>
                  <a:cubicBezTo>
                    <a:pt x="96918" y="33855"/>
                    <a:pt x="104879" y="61297"/>
                    <a:pt x="97942" y="87019"/>
                  </a:cubicBezTo>
                  <a:cubicBezTo>
                    <a:pt x="94040" y="102227"/>
                    <a:pt x="86235" y="122949"/>
                    <a:pt x="74147" y="124090"/>
                  </a:cubicBezTo>
                  <a:cubicBezTo>
                    <a:pt x="62059" y="125230"/>
                    <a:pt x="0" y="3657"/>
                    <a:pt x="0" y="3657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24"/>
            <p:cNvSpPr/>
            <p:nvPr/>
          </p:nvSpPr>
          <p:spPr>
            <a:xfrm>
              <a:off x="2142363" y="2757613"/>
              <a:ext cx="124104" cy="138364"/>
            </a:xfrm>
            <a:custGeom>
              <a:avLst/>
              <a:gdLst/>
              <a:ahLst/>
              <a:cxnLst/>
              <a:rect l="l" t="t" r="r" b="b"/>
              <a:pathLst>
                <a:path w="124104" h="138364" extrusionOk="0">
                  <a:moveTo>
                    <a:pt x="25163" y="0"/>
                  </a:moveTo>
                  <a:cubicBezTo>
                    <a:pt x="25163" y="0"/>
                    <a:pt x="28304" y="53515"/>
                    <a:pt x="27352" y="57032"/>
                  </a:cubicBezTo>
                  <a:cubicBezTo>
                    <a:pt x="26400" y="60549"/>
                    <a:pt x="6221" y="64826"/>
                    <a:pt x="606" y="69484"/>
                  </a:cubicBezTo>
                  <a:cubicBezTo>
                    <a:pt x="-5010" y="74142"/>
                    <a:pt x="29826" y="128513"/>
                    <a:pt x="47530" y="136592"/>
                  </a:cubicBezTo>
                  <a:cubicBezTo>
                    <a:pt x="65234" y="144671"/>
                    <a:pt x="119964" y="124045"/>
                    <a:pt x="123676" y="96860"/>
                  </a:cubicBezTo>
                  <a:cubicBezTo>
                    <a:pt x="127198" y="71766"/>
                    <a:pt x="108066" y="52279"/>
                    <a:pt x="100642" y="45531"/>
                  </a:cubicBezTo>
                  <a:cubicBezTo>
                    <a:pt x="95603" y="45179"/>
                    <a:pt x="90547" y="45179"/>
                    <a:pt x="85508" y="45531"/>
                  </a:cubicBezTo>
                  <a:lnTo>
                    <a:pt x="83890" y="19486"/>
                  </a:lnTo>
                  <a:cubicBezTo>
                    <a:pt x="60475" y="11977"/>
                    <a:pt x="25163" y="0"/>
                    <a:pt x="25163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24"/>
            <p:cNvSpPr/>
            <p:nvPr/>
          </p:nvSpPr>
          <p:spPr>
            <a:xfrm>
              <a:off x="2121718" y="2803072"/>
              <a:ext cx="180978" cy="208003"/>
            </a:xfrm>
            <a:custGeom>
              <a:avLst/>
              <a:gdLst/>
              <a:ahLst/>
              <a:cxnLst/>
              <a:rect l="l" t="t" r="r" b="b"/>
              <a:pathLst>
                <a:path w="180978" h="208003" extrusionOk="0">
                  <a:moveTo>
                    <a:pt x="38384" y="17181"/>
                  </a:moveTo>
                  <a:cubicBezTo>
                    <a:pt x="23345" y="19557"/>
                    <a:pt x="6117" y="27542"/>
                    <a:pt x="3738" y="36192"/>
                  </a:cubicBezTo>
                  <a:cubicBezTo>
                    <a:pt x="-2445" y="65896"/>
                    <a:pt x="-938" y="96684"/>
                    <a:pt x="8116" y="125637"/>
                  </a:cubicBezTo>
                  <a:cubicBezTo>
                    <a:pt x="21156" y="160046"/>
                    <a:pt x="29913" y="182004"/>
                    <a:pt x="37432" y="196832"/>
                  </a:cubicBezTo>
                  <a:cubicBezTo>
                    <a:pt x="37432" y="196832"/>
                    <a:pt x="102632" y="224778"/>
                    <a:pt x="155268" y="192270"/>
                  </a:cubicBezTo>
                  <a:cubicBezTo>
                    <a:pt x="155268" y="192270"/>
                    <a:pt x="158789" y="155294"/>
                    <a:pt x="159075" y="135238"/>
                  </a:cubicBezTo>
                  <a:cubicBezTo>
                    <a:pt x="207618" y="92939"/>
                    <a:pt x="166118" y="40849"/>
                    <a:pt x="125000" y="356"/>
                  </a:cubicBezTo>
                  <a:cubicBezTo>
                    <a:pt x="120062" y="-119"/>
                    <a:pt x="115089" y="-119"/>
                    <a:pt x="110151" y="356"/>
                  </a:cubicBezTo>
                  <a:cubicBezTo>
                    <a:pt x="110151" y="356"/>
                    <a:pt x="146892" y="43606"/>
                    <a:pt x="121383" y="68225"/>
                  </a:cubicBezTo>
                  <a:cubicBezTo>
                    <a:pt x="66748" y="51495"/>
                    <a:pt x="55898" y="26971"/>
                    <a:pt x="38384" y="1718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24"/>
            <p:cNvSpPr/>
            <p:nvPr/>
          </p:nvSpPr>
          <p:spPr>
            <a:xfrm>
              <a:off x="2137334" y="2632700"/>
              <a:ext cx="133195" cy="163980"/>
            </a:xfrm>
            <a:custGeom>
              <a:avLst/>
              <a:gdLst/>
              <a:ahLst/>
              <a:cxnLst/>
              <a:rect l="l" t="t" r="r" b="b"/>
              <a:pathLst>
                <a:path w="133195" h="163980" extrusionOk="0">
                  <a:moveTo>
                    <a:pt x="130419" y="58471"/>
                  </a:moveTo>
                  <a:lnTo>
                    <a:pt x="130419" y="58471"/>
                  </a:lnTo>
                  <a:cubicBezTo>
                    <a:pt x="124993" y="24061"/>
                    <a:pt x="100056" y="-1888"/>
                    <a:pt x="64553" y="108"/>
                  </a:cubicBezTo>
                  <a:cubicBezTo>
                    <a:pt x="26762" y="2399"/>
                    <a:pt x="-2053" y="34793"/>
                    <a:pt x="115" y="72539"/>
                  </a:cubicBezTo>
                  <a:cubicBezTo>
                    <a:pt x="1384" y="93736"/>
                    <a:pt x="12514" y="113117"/>
                    <a:pt x="30192" y="124913"/>
                  </a:cubicBezTo>
                  <a:cubicBezTo>
                    <a:pt x="31439" y="130103"/>
                    <a:pt x="33258" y="135141"/>
                    <a:pt x="35618" y="139932"/>
                  </a:cubicBezTo>
                  <a:cubicBezTo>
                    <a:pt x="48277" y="154570"/>
                    <a:pt x="81686" y="163885"/>
                    <a:pt x="92727" y="163980"/>
                  </a:cubicBezTo>
                  <a:cubicBezTo>
                    <a:pt x="102245" y="163980"/>
                    <a:pt x="110526" y="155235"/>
                    <a:pt x="119473" y="140407"/>
                  </a:cubicBezTo>
                  <a:cubicBezTo>
                    <a:pt x="138033" y="109610"/>
                    <a:pt x="133369" y="75485"/>
                    <a:pt x="130419" y="5847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24"/>
            <p:cNvSpPr/>
            <p:nvPr/>
          </p:nvSpPr>
          <p:spPr>
            <a:xfrm>
              <a:off x="2131362" y="2631771"/>
              <a:ext cx="133630" cy="125556"/>
            </a:xfrm>
            <a:custGeom>
              <a:avLst/>
              <a:gdLst/>
              <a:ahLst/>
              <a:cxnLst/>
              <a:rect l="l" t="t" r="r" b="b"/>
              <a:pathLst>
                <a:path w="133630" h="125556" extrusionOk="0">
                  <a:moveTo>
                    <a:pt x="59484" y="1702"/>
                  </a:moveTo>
                  <a:cubicBezTo>
                    <a:pt x="34546" y="6549"/>
                    <a:pt x="14082" y="13583"/>
                    <a:pt x="7324" y="38012"/>
                  </a:cubicBezTo>
                  <a:cubicBezTo>
                    <a:pt x="2660" y="54837"/>
                    <a:pt x="-3432" y="86965"/>
                    <a:pt x="2375" y="100462"/>
                  </a:cubicBezTo>
                  <a:lnTo>
                    <a:pt x="5991" y="109968"/>
                  </a:lnTo>
                  <a:lnTo>
                    <a:pt x="36164" y="125557"/>
                  </a:lnTo>
                  <a:cubicBezTo>
                    <a:pt x="36164" y="125557"/>
                    <a:pt x="50251" y="113770"/>
                    <a:pt x="45682" y="79456"/>
                  </a:cubicBezTo>
                  <a:cubicBezTo>
                    <a:pt x="45808" y="74807"/>
                    <a:pt x="47261" y="70283"/>
                    <a:pt x="49870" y="66433"/>
                  </a:cubicBezTo>
                  <a:cubicBezTo>
                    <a:pt x="51779" y="63173"/>
                    <a:pt x="53189" y="59646"/>
                    <a:pt x="54058" y="55977"/>
                  </a:cubicBezTo>
                  <a:cubicBezTo>
                    <a:pt x="57624" y="46681"/>
                    <a:pt x="64649" y="39124"/>
                    <a:pt x="73666" y="34875"/>
                  </a:cubicBezTo>
                  <a:cubicBezTo>
                    <a:pt x="96129" y="22233"/>
                    <a:pt x="129062" y="33164"/>
                    <a:pt x="133631" y="37727"/>
                  </a:cubicBezTo>
                  <a:cubicBezTo>
                    <a:pt x="120538" y="9734"/>
                    <a:pt x="89617" y="-5285"/>
                    <a:pt x="59484" y="1702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24"/>
            <p:cNvSpPr/>
            <p:nvPr/>
          </p:nvSpPr>
          <p:spPr>
            <a:xfrm>
              <a:off x="2137527" y="3718507"/>
              <a:ext cx="105640" cy="80438"/>
            </a:xfrm>
            <a:custGeom>
              <a:avLst/>
              <a:gdLst/>
              <a:ahLst/>
              <a:cxnLst/>
              <a:rect l="l" t="t" r="r" b="b"/>
              <a:pathLst>
                <a:path w="105640" h="80438" extrusionOk="0">
                  <a:moveTo>
                    <a:pt x="8202" y="3"/>
                  </a:moveTo>
                  <a:cubicBezTo>
                    <a:pt x="20862" y="10269"/>
                    <a:pt x="40469" y="3139"/>
                    <a:pt x="41421" y="4090"/>
                  </a:cubicBezTo>
                  <a:cubicBezTo>
                    <a:pt x="56092" y="16761"/>
                    <a:pt x="71439" y="28623"/>
                    <a:pt x="87394" y="39640"/>
                  </a:cubicBezTo>
                  <a:cubicBezTo>
                    <a:pt x="95294" y="45818"/>
                    <a:pt x="107572" y="54088"/>
                    <a:pt x="105383" y="65970"/>
                  </a:cubicBezTo>
                  <a:cubicBezTo>
                    <a:pt x="101386" y="87167"/>
                    <a:pt x="67310" y="80608"/>
                    <a:pt x="54461" y="74145"/>
                  </a:cubicBezTo>
                  <a:cubicBezTo>
                    <a:pt x="41611" y="67681"/>
                    <a:pt x="31141" y="56845"/>
                    <a:pt x="19053" y="49335"/>
                  </a:cubicBezTo>
                  <a:cubicBezTo>
                    <a:pt x="10392" y="44012"/>
                    <a:pt x="1825" y="41161"/>
                    <a:pt x="17" y="30325"/>
                  </a:cubicBezTo>
                  <a:cubicBezTo>
                    <a:pt x="-364" y="23386"/>
                    <a:pt x="5823" y="-283"/>
                    <a:pt x="8202" y="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24"/>
            <p:cNvSpPr/>
            <p:nvPr/>
          </p:nvSpPr>
          <p:spPr>
            <a:xfrm>
              <a:off x="2137841" y="3744079"/>
              <a:ext cx="105259" cy="54863"/>
            </a:xfrm>
            <a:custGeom>
              <a:avLst/>
              <a:gdLst/>
              <a:ahLst/>
              <a:cxnLst/>
              <a:rect l="l" t="t" r="r" b="b"/>
              <a:pathLst>
                <a:path w="105259" h="54863" extrusionOk="0">
                  <a:moveTo>
                    <a:pt x="369" y="0"/>
                  </a:moveTo>
                  <a:cubicBezTo>
                    <a:pt x="1987" y="10456"/>
                    <a:pt x="10458" y="13308"/>
                    <a:pt x="19405" y="19011"/>
                  </a:cubicBezTo>
                  <a:cubicBezTo>
                    <a:pt x="31779" y="26615"/>
                    <a:pt x="42629" y="38021"/>
                    <a:pt x="55479" y="44200"/>
                  </a:cubicBezTo>
                  <a:cubicBezTo>
                    <a:pt x="68329" y="50379"/>
                    <a:pt x="96883" y="56082"/>
                    <a:pt x="105259" y="40968"/>
                  </a:cubicBezTo>
                  <a:cubicBezTo>
                    <a:pt x="100690" y="61405"/>
                    <a:pt x="67186" y="55036"/>
                    <a:pt x="54527" y="48573"/>
                  </a:cubicBezTo>
                  <a:cubicBezTo>
                    <a:pt x="41868" y="42109"/>
                    <a:pt x="31208" y="31273"/>
                    <a:pt x="19119" y="23763"/>
                  </a:cubicBezTo>
                  <a:cubicBezTo>
                    <a:pt x="10458" y="18440"/>
                    <a:pt x="1891" y="15589"/>
                    <a:pt x="83" y="4753"/>
                  </a:cubicBezTo>
                  <a:cubicBezTo>
                    <a:pt x="-89" y="3165"/>
                    <a:pt x="7" y="1559"/>
                    <a:pt x="36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24"/>
            <p:cNvSpPr/>
            <p:nvPr/>
          </p:nvSpPr>
          <p:spPr>
            <a:xfrm>
              <a:off x="2226539" y="3701115"/>
              <a:ext cx="96273" cy="74358"/>
            </a:xfrm>
            <a:custGeom>
              <a:avLst/>
              <a:gdLst/>
              <a:ahLst/>
              <a:cxnLst/>
              <a:rect l="l" t="t" r="r" b="b"/>
              <a:pathLst>
                <a:path w="96273" h="74358" extrusionOk="0">
                  <a:moveTo>
                    <a:pt x="7519" y="0"/>
                  </a:moveTo>
                  <a:cubicBezTo>
                    <a:pt x="19132" y="9505"/>
                    <a:pt x="36074" y="4087"/>
                    <a:pt x="37407" y="4943"/>
                  </a:cubicBezTo>
                  <a:cubicBezTo>
                    <a:pt x="50869" y="16473"/>
                    <a:pt x="64979" y="27233"/>
                    <a:pt x="79667" y="37166"/>
                  </a:cubicBezTo>
                  <a:cubicBezTo>
                    <a:pt x="86806" y="42774"/>
                    <a:pt x="98037" y="50378"/>
                    <a:pt x="96039" y="61215"/>
                  </a:cubicBezTo>
                  <a:cubicBezTo>
                    <a:pt x="92422" y="80225"/>
                    <a:pt x="61202" y="74712"/>
                    <a:pt x="49495" y="68724"/>
                  </a:cubicBezTo>
                  <a:cubicBezTo>
                    <a:pt x="37787" y="62735"/>
                    <a:pt x="28079" y="52945"/>
                    <a:pt x="16942" y="46006"/>
                  </a:cubicBezTo>
                  <a:cubicBezTo>
                    <a:pt x="9042" y="41158"/>
                    <a:pt x="1237" y="38592"/>
                    <a:pt x="0" y="28516"/>
                  </a:cubicBezTo>
                  <a:cubicBezTo>
                    <a:pt x="386" y="18574"/>
                    <a:pt x="2954" y="8840"/>
                    <a:pt x="7519" y="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24"/>
            <p:cNvSpPr/>
            <p:nvPr/>
          </p:nvSpPr>
          <p:spPr>
            <a:xfrm>
              <a:off x="2226484" y="3725354"/>
              <a:ext cx="95903" cy="50071"/>
            </a:xfrm>
            <a:custGeom>
              <a:avLst/>
              <a:gdLst/>
              <a:ahLst/>
              <a:cxnLst/>
              <a:rect l="l" t="t" r="r" b="b"/>
              <a:pathLst>
                <a:path w="95903" h="50071" extrusionOk="0">
                  <a:moveTo>
                    <a:pt x="245" y="0"/>
                  </a:moveTo>
                  <a:cubicBezTo>
                    <a:pt x="1768" y="9505"/>
                    <a:pt x="9763" y="12262"/>
                    <a:pt x="17283" y="17110"/>
                  </a:cubicBezTo>
                  <a:cubicBezTo>
                    <a:pt x="28609" y="24144"/>
                    <a:pt x="38604" y="34219"/>
                    <a:pt x="50311" y="40208"/>
                  </a:cubicBezTo>
                  <a:cubicBezTo>
                    <a:pt x="62018" y="46196"/>
                    <a:pt x="88384" y="51139"/>
                    <a:pt x="95903" y="37261"/>
                  </a:cubicBezTo>
                  <a:cubicBezTo>
                    <a:pt x="91810" y="56272"/>
                    <a:pt x="61162" y="50093"/>
                    <a:pt x="49549" y="44200"/>
                  </a:cubicBezTo>
                  <a:cubicBezTo>
                    <a:pt x="37937" y="38307"/>
                    <a:pt x="28134" y="28421"/>
                    <a:pt x="16997" y="21482"/>
                  </a:cubicBezTo>
                  <a:cubicBezTo>
                    <a:pt x="9097" y="16634"/>
                    <a:pt x="1292" y="14068"/>
                    <a:pt x="55" y="3992"/>
                  </a:cubicBezTo>
                  <a:cubicBezTo>
                    <a:pt x="-59" y="2661"/>
                    <a:pt x="5" y="1321"/>
                    <a:pt x="2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24"/>
            <p:cNvSpPr/>
            <p:nvPr/>
          </p:nvSpPr>
          <p:spPr>
            <a:xfrm>
              <a:off x="2101518" y="3008174"/>
              <a:ext cx="205910" cy="717579"/>
            </a:xfrm>
            <a:custGeom>
              <a:avLst/>
              <a:gdLst/>
              <a:ahLst/>
              <a:cxnLst/>
              <a:rect l="l" t="t" r="r" b="b"/>
              <a:pathLst>
                <a:path w="205910" h="717579" extrusionOk="0">
                  <a:moveTo>
                    <a:pt x="200595" y="106555"/>
                  </a:moveTo>
                  <a:cubicBezTo>
                    <a:pt x="194980" y="63115"/>
                    <a:pt x="178989" y="0"/>
                    <a:pt x="178989" y="0"/>
                  </a:cubicBezTo>
                  <a:cubicBezTo>
                    <a:pt x="163827" y="7043"/>
                    <a:pt x="147437" y="11083"/>
                    <a:pt x="130732" y="11882"/>
                  </a:cubicBezTo>
                  <a:cubicBezTo>
                    <a:pt x="106230" y="11825"/>
                    <a:pt x="81788" y="9467"/>
                    <a:pt x="57727" y="4848"/>
                  </a:cubicBezTo>
                  <a:cubicBezTo>
                    <a:pt x="49855" y="18526"/>
                    <a:pt x="41277" y="31786"/>
                    <a:pt x="32028" y="44580"/>
                  </a:cubicBezTo>
                  <a:cubicBezTo>
                    <a:pt x="19464" y="61975"/>
                    <a:pt x="-4998" y="100091"/>
                    <a:pt x="904" y="166629"/>
                  </a:cubicBezTo>
                  <a:cubicBezTo>
                    <a:pt x="4806" y="210163"/>
                    <a:pt x="29458" y="394758"/>
                    <a:pt x="29458" y="394758"/>
                  </a:cubicBezTo>
                  <a:cubicBezTo>
                    <a:pt x="19982" y="425830"/>
                    <a:pt x="14951" y="458092"/>
                    <a:pt x="14515" y="490572"/>
                  </a:cubicBezTo>
                  <a:cubicBezTo>
                    <a:pt x="16767" y="529163"/>
                    <a:pt x="21857" y="567546"/>
                    <a:pt x="29744" y="605396"/>
                  </a:cubicBezTo>
                  <a:lnTo>
                    <a:pt x="44307" y="709955"/>
                  </a:lnTo>
                  <a:cubicBezTo>
                    <a:pt x="44307" y="709955"/>
                    <a:pt x="63343" y="723928"/>
                    <a:pt x="77525" y="714043"/>
                  </a:cubicBezTo>
                  <a:lnTo>
                    <a:pt x="75812" y="611385"/>
                  </a:lnTo>
                  <a:cubicBezTo>
                    <a:pt x="77430" y="586291"/>
                    <a:pt x="79905" y="549220"/>
                    <a:pt x="81523" y="525837"/>
                  </a:cubicBezTo>
                  <a:cubicBezTo>
                    <a:pt x="84188" y="487340"/>
                    <a:pt x="91041" y="426125"/>
                    <a:pt x="93040" y="410917"/>
                  </a:cubicBezTo>
                  <a:cubicBezTo>
                    <a:pt x="95039" y="395708"/>
                    <a:pt x="99988" y="368903"/>
                    <a:pt x="102558" y="338961"/>
                  </a:cubicBezTo>
                  <a:cubicBezTo>
                    <a:pt x="105128" y="309019"/>
                    <a:pt x="116169" y="156933"/>
                    <a:pt x="116169" y="156933"/>
                  </a:cubicBezTo>
                  <a:lnTo>
                    <a:pt x="117787" y="185449"/>
                  </a:lnTo>
                  <a:cubicBezTo>
                    <a:pt x="117787" y="185449"/>
                    <a:pt x="119215" y="231741"/>
                    <a:pt x="125878" y="288773"/>
                  </a:cubicBezTo>
                  <a:cubicBezTo>
                    <a:pt x="132540" y="345805"/>
                    <a:pt x="134920" y="371089"/>
                    <a:pt x="134920" y="371089"/>
                  </a:cubicBezTo>
                  <a:cubicBezTo>
                    <a:pt x="128461" y="382524"/>
                    <a:pt x="123865" y="394910"/>
                    <a:pt x="121309" y="407780"/>
                  </a:cubicBezTo>
                  <a:cubicBezTo>
                    <a:pt x="120167" y="420042"/>
                    <a:pt x="105985" y="517567"/>
                    <a:pt x="114456" y="567185"/>
                  </a:cubicBezTo>
                  <a:lnTo>
                    <a:pt x="131779" y="693321"/>
                  </a:lnTo>
                  <a:cubicBezTo>
                    <a:pt x="140538" y="699338"/>
                    <a:pt x="151655" y="700783"/>
                    <a:pt x="161666" y="697218"/>
                  </a:cubicBezTo>
                  <a:lnTo>
                    <a:pt x="171850" y="570131"/>
                  </a:lnTo>
                  <a:cubicBezTo>
                    <a:pt x="178704" y="521749"/>
                    <a:pt x="193171" y="419186"/>
                    <a:pt x="195360" y="405879"/>
                  </a:cubicBezTo>
                  <a:cubicBezTo>
                    <a:pt x="200276" y="379007"/>
                    <a:pt x="203171" y="351812"/>
                    <a:pt x="204022" y="324513"/>
                  </a:cubicBezTo>
                  <a:cubicBezTo>
                    <a:pt x="207394" y="251863"/>
                    <a:pt x="206250" y="179071"/>
                    <a:pt x="200595" y="10655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24"/>
            <p:cNvSpPr/>
            <p:nvPr/>
          </p:nvSpPr>
          <p:spPr>
            <a:xfrm>
              <a:off x="2096876" y="2994106"/>
              <a:ext cx="219176" cy="477454"/>
            </a:xfrm>
            <a:custGeom>
              <a:avLst/>
              <a:gdLst/>
              <a:ahLst/>
              <a:cxnLst/>
              <a:rect l="l" t="t" r="r" b="b"/>
              <a:pathLst>
                <a:path w="219176" h="477454" extrusionOk="0">
                  <a:moveTo>
                    <a:pt x="62274" y="5418"/>
                  </a:moveTo>
                  <a:lnTo>
                    <a:pt x="24773" y="80606"/>
                  </a:lnTo>
                  <a:cubicBezTo>
                    <a:pt x="24773" y="80606"/>
                    <a:pt x="-32337" y="164158"/>
                    <a:pt x="26867" y="378979"/>
                  </a:cubicBezTo>
                  <a:lnTo>
                    <a:pt x="15730" y="445516"/>
                  </a:lnTo>
                  <a:cubicBezTo>
                    <a:pt x="15730" y="445516"/>
                    <a:pt x="127855" y="517377"/>
                    <a:pt x="202953" y="445516"/>
                  </a:cubicBezTo>
                  <a:cubicBezTo>
                    <a:pt x="202953" y="445516"/>
                    <a:pt x="228938" y="247044"/>
                    <a:pt x="215137" y="155508"/>
                  </a:cubicBezTo>
                  <a:cubicBezTo>
                    <a:pt x="207420" y="102867"/>
                    <a:pt x="195743" y="50882"/>
                    <a:pt x="180205" y="0"/>
                  </a:cubicBezTo>
                  <a:cubicBezTo>
                    <a:pt x="180205" y="0"/>
                    <a:pt x="161835" y="20246"/>
                    <a:pt x="67224" y="68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24"/>
            <p:cNvSpPr/>
            <p:nvPr/>
          </p:nvSpPr>
          <p:spPr>
            <a:xfrm>
              <a:off x="2115642" y="2850934"/>
              <a:ext cx="316003" cy="274536"/>
            </a:xfrm>
            <a:custGeom>
              <a:avLst/>
              <a:gdLst/>
              <a:ahLst/>
              <a:cxnLst/>
              <a:rect l="l" t="t" r="r" b="b"/>
              <a:pathLst>
                <a:path w="316003" h="274536" extrusionOk="0">
                  <a:moveTo>
                    <a:pt x="278037" y="202010"/>
                  </a:moveTo>
                  <a:cubicBezTo>
                    <a:pt x="268463" y="202400"/>
                    <a:pt x="258924" y="203417"/>
                    <a:pt x="249482" y="205052"/>
                  </a:cubicBezTo>
                  <a:cubicBezTo>
                    <a:pt x="240488" y="207875"/>
                    <a:pt x="231117" y="209320"/>
                    <a:pt x="221689" y="209329"/>
                  </a:cubicBezTo>
                  <a:cubicBezTo>
                    <a:pt x="211410" y="209329"/>
                    <a:pt x="182760" y="195071"/>
                    <a:pt x="158203" y="177867"/>
                  </a:cubicBezTo>
                  <a:cubicBezTo>
                    <a:pt x="131540" y="157867"/>
                    <a:pt x="108492" y="133467"/>
                    <a:pt x="90052" y="105721"/>
                  </a:cubicBezTo>
                  <a:cubicBezTo>
                    <a:pt x="70714" y="76112"/>
                    <a:pt x="53873" y="44963"/>
                    <a:pt x="39701" y="12568"/>
                  </a:cubicBezTo>
                  <a:cubicBezTo>
                    <a:pt x="31706" y="-10435"/>
                    <a:pt x="31896" y="5249"/>
                    <a:pt x="18285" y="4869"/>
                  </a:cubicBezTo>
                  <a:cubicBezTo>
                    <a:pt x="2199" y="4869"/>
                    <a:pt x="-6367" y="10382"/>
                    <a:pt x="5626" y="41655"/>
                  </a:cubicBezTo>
                  <a:cubicBezTo>
                    <a:pt x="17624" y="74011"/>
                    <a:pt x="34368" y="104419"/>
                    <a:pt x="55311" y="131861"/>
                  </a:cubicBezTo>
                  <a:cubicBezTo>
                    <a:pt x="74979" y="159540"/>
                    <a:pt x="99215" y="183675"/>
                    <a:pt x="126983" y="203246"/>
                  </a:cubicBezTo>
                  <a:cubicBezTo>
                    <a:pt x="151440" y="220356"/>
                    <a:pt x="177868" y="234452"/>
                    <a:pt x="205699" y="245260"/>
                  </a:cubicBezTo>
                  <a:cubicBezTo>
                    <a:pt x="213694" y="248492"/>
                    <a:pt x="218834" y="252959"/>
                    <a:pt x="233301" y="260944"/>
                  </a:cubicBezTo>
                  <a:cubicBezTo>
                    <a:pt x="247832" y="269251"/>
                    <a:pt x="264161" y="273918"/>
                    <a:pt x="280892" y="274536"/>
                  </a:cubicBezTo>
                  <a:cubicBezTo>
                    <a:pt x="294789" y="274536"/>
                    <a:pt x="299929" y="271875"/>
                    <a:pt x="300881" y="269023"/>
                  </a:cubicBezTo>
                  <a:cubicBezTo>
                    <a:pt x="301832" y="266171"/>
                    <a:pt x="299643" y="263035"/>
                    <a:pt x="293266" y="262465"/>
                  </a:cubicBezTo>
                  <a:cubicBezTo>
                    <a:pt x="283123" y="262312"/>
                    <a:pt x="273092" y="260316"/>
                    <a:pt x="263664" y="256571"/>
                  </a:cubicBezTo>
                  <a:cubicBezTo>
                    <a:pt x="263664" y="256571"/>
                    <a:pt x="277466" y="258567"/>
                    <a:pt x="285842" y="258947"/>
                  </a:cubicBezTo>
                  <a:cubicBezTo>
                    <a:pt x="293341" y="259394"/>
                    <a:pt x="300865" y="258814"/>
                    <a:pt x="308210" y="257236"/>
                  </a:cubicBezTo>
                  <a:cubicBezTo>
                    <a:pt x="315253" y="255525"/>
                    <a:pt x="319156" y="245640"/>
                    <a:pt x="312778" y="244880"/>
                  </a:cubicBezTo>
                  <a:cubicBezTo>
                    <a:pt x="306401" y="244119"/>
                    <a:pt x="301166" y="244880"/>
                    <a:pt x="288793" y="244404"/>
                  </a:cubicBezTo>
                  <a:cubicBezTo>
                    <a:pt x="282333" y="243967"/>
                    <a:pt x="275944" y="242788"/>
                    <a:pt x="269756" y="240887"/>
                  </a:cubicBezTo>
                  <a:cubicBezTo>
                    <a:pt x="278072" y="240944"/>
                    <a:pt x="286380" y="240345"/>
                    <a:pt x="294599" y="239081"/>
                  </a:cubicBezTo>
                  <a:cubicBezTo>
                    <a:pt x="301263" y="238425"/>
                    <a:pt x="307602" y="235887"/>
                    <a:pt x="312874" y="231762"/>
                  </a:cubicBezTo>
                  <a:cubicBezTo>
                    <a:pt x="315634" y="229481"/>
                    <a:pt x="316110" y="223112"/>
                    <a:pt x="308019" y="223207"/>
                  </a:cubicBezTo>
                  <a:cubicBezTo>
                    <a:pt x="298031" y="224947"/>
                    <a:pt x="287865" y="225460"/>
                    <a:pt x="277751" y="224728"/>
                  </a:cubicBezTo>
                  <a:cubicBezTo>
                    <a:pt x="267757" y="223302"/>
                    <a:pt x="260809" y="220926"/>
                    <a:pt x="262332" y="219595"/>
                  </a:cubicBezTo>
                  <a:cubicBezTo>
                    <a:pt x="263855" y="218264"/>
                    <a:pt x="269756" y="219595"/>
                    <a:pt x="278132" y="216553"/>
                  </a:cubicBezTo>
                  <a:cubicBezTo>
                    <a:pt x="286508" y="213512"/>
                    <a:pt x="292219" y="206193"/>
                    <a:pt x="290315" y="201915"/>
                  </a:cubicBezTo>
                  <a:cubicBezTo>
                    <a:pt x="288412" y="197638"/>
                    <a:pt x="287079" y="200395"/>
                    <a:pt x="278037" y="20201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24"/>
            <p:cNvSpPr/>
            <p:nvPr/>
          </p:nvSpPr>
          <p:spPr>
            <a:xfrm>
              <a:off x="2110000" y="2833008"/>
              <a:ext cx="75991" cy="89275"/>
            </a:xfrm>
            <a:custGeom>
              <a:avLst/>
              <a:gdLst/>
              <a:ahLst/>
              <a:cxnLst/>
              <a:rect l="l" t="t" r="r" b="b"/>
              <a:pathLst>
                <a:path w="75991" h="89275" extrusionOk="0">
                  <a:moveTo>
                    <a:pt x="18406" y="89237"/>
                  </a:moveTo>
                  <a:cubicBezTo>
                    <a:pt x="18406" y="89237"/>
                    <a:pt x="55147" y="91139"/>
                    <a:pt x="75991" y="68231"/>
                  </a:cubicBezTo>
                  <a:lnTo>
                    <a:pt x="53338" y="20704"/>
                  </a:lnTo>
                  <a:cubicBezTo>
                    <a:pt x="53338" y="20704"/>
                    <a:pt x="42963" y="-5436"/>
                    <a:pt x="18501" y="1028"/>
                  </a:cubicBezTo>
                  <a:cubicBezTo>
                    <a:pt x="-5960" y="7491"/>
                    <a:pt x="-6341" y="42186"/>
                    <a:pt x="18406" y="892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24"/>
            <p:cNvSpPr/>
            <p:nvPr/>
          </p:nvSpPr>
          <p:spPr>
            <a:xfrm>
              <a:off x="2246717" y="2802864"/>
              <a:ext cx="61392" cy="64630"/>
            </a:xfrm>
            <a:custGeom>
              <a:avLst/>
              <a:gdLst/>
              <a:ahLst/>
              <a:cxnLst/>
              <a:rect l="l" t="t" r="r" b="b"/>
              <a:pathLst>
                <a:path w="61392" h="64630" extrusionOk="0">
                  <a:moveTo>
                    <a:pt x="0" y="469"/>
                  </a:moveTo>
                  <a:cubicBezTo>
                    <a:pt x="0" y="469"/>
                    <a:pt x="29792" y="-9036"/>
                    <a:pt x="61392" y="57501"/>
                  </a:cubicBezTo>
                  <a:lnTo>
                    <a:pt x="49590" y="64630"/>
                  </a:lnTo>
                  <a:cubicBezTo>
                    <a:pt x="49590" y="64630"/>
                    <a:pt x="18465" y="17294"/>
                    <a:pt x="0" y="46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24"/>
            <p:cNvSpPr/>
            <p:nvPr/>
          </p:nvSpPr>
          <p:spPr>
            <a:xfrm>
              <a:off x="2092047" y="1119152"/>
              <a:ext cx="668082" cy="515307"/>
            </a:xfrm>
            <a:custGeom>
              <a:avLst/>
              <a:gdLst/>
              <a:ahLst/>
              <a:cxnLst/>
              <a:rect l="l" t="t" r="r" b="b"/>
              <a:pathLst>
                <a:path w="668082" h="515307" extrusionOk="0">
                  <a:moveTo>
                    <a:pt x="668083" y="310182"/>
                  </a:moveTo>
                  <a:lnTo>
                    <a:pt x="141345" y="6010"/>
                  </a:lnTo>
                  <a:lnTo>
                    <a:pt x="139346" y="4869"/>
                  </a:lnTo>
                  <a:lnTo>
                    <a:pt x="139346" y="4869"/>
                  </a:lnTo>
                  <a:cubicBezTo>
                    <a:pt x="124498" y="-3020"/>
                    <a:pt x="104415" y="-1594"/>
                    <a:pt x="82237" y="11143"/>
                  </a:cubicBezTo>
                  <a:cubicBezTo>
                    <a:pt x="36835" y="37378"/>
                    <a:pt x="0" y="101064"/>
                    <a:pt x="0" y="153723"/>
                  </a:cubicBezTo>
                  <a:cubicBezTo>
                    <a:pt x="0" y="180814"/>
                    <a:pt x="9994" y="199539"/>
                    <a:pt x="25890" y="207619"/>
                  </a:cubicBezTo>
                  <a:lnTo>
                    <a:pt x="559765" y="515307"/>
                  </a:ln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24"/>
            <p:cNvSpPr/>
            <p:nvPr/>
          </p:nvSpPr>
          <p:spPr>
            <a:xfrm rot="-3598236">
              <a:off x="2590249" y="1465200"/>
              <a:ext cx="232417" cy="133906"/>
            </a:xfrm>
            <a:custGeom>
              <a:avLst/>
              <a:gdLst/>
              <a:ahLst/>
              <a:cxnLst/>
              <a:rect l="l" t="t" r="r" b="b"/>
              <a:pathLst>
                <a:path w="232624" h="134025" extrusionOk="0">
                  <a:moveTo>
                    <a:pt x="232625" y="67013"/>
                  </a:moveTo>
                  <a:cubicBezTo>
                    <a:pt x="232625" y="104023"/>
                    <a:pt x="180550" y="134026"/>
                    <a:pt x="116312" y="134026"/>
                  </a:cubicBezTo>
                  <a:cubicBezTo>
                    <a:pt x="52075" y="134026"/>
                    <a:pt x="0" y="104023"/>
                    <a:pt x="0" y="67013"/>
                  </a:cubicBezTo>
                  <a:cubicBezTo>
                    <a:pt x="0" y="30003"/>
                    <a:pt x="52075" y="0"/>
                    <a:pt x="116312" y="0"/>
                  </a:cubicBezTo>
                  <a:cubicBezTo>
                    <a:pt x="180550" y="0"/>
                    <a:pt x="232625" y="30003"/>
                    <a:pt x="232625" y="67013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2667422" y="1490358"/>
              <a:ext cx="274409" cy="269191"/>
            </a:xfrm>
            <a:custGeom>
              <a:avLst/>
              <a:gdLst/>
              <a:ahLst/>
              <a:cxnLst/>
              <a:rect l="l" t="t" r="r" b="b"/>
              <a:pathLst>
                <a:path w="274409" h="269191" extrusionOk="0">
                  <a:moveTo>
                    <a:pt x="274410" y="269192"/>
                  </a:moveTo>
                  <a:lnTo>
                    <a:pt x="0" y="111023"/>
                  </a:lnTo>
                  <a:lnTo>
                    <a:pt x="0" y="0"/>
                  </a:lnTo>
                  <a:lnTo>
                    <a:pt x="274410" y="158264"/>
                  </a:lnTo>
                  <a:lnTo>
                    <a:pt x="274410" y="26919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2667422" y="1454143"/>
              <a:ext cx="337610" cy="194669"/>
            </a:xfrm>
            <a:custGeom>
              <a:avLst/>
              <a:gdLst/>
              <a:ahLst/>
              <a:cxnLst/>
              <a:rect l="l" t="t" r="r" b="b"/>
              <a:pathLst>
                <a:path w="337610" h="194669" extrusionOk="0">
                  <a:moveTo>
                    <a:pt x="274410" y="194670"/>
                  </a:moveTo>
                  <a:lnTo>
                    <a:pt x="0" y="36501"/>
                  </a:lnTo>
                  <a:lnTo>
                    <a:pt x="63201" y="0"/>
                  </a:lnTo>
                  <a:lnTo>
                    <a:pt x="337611" y="158264"/>
                  </a:lnTo>
                  <a:lnTo>
                    <a:pt x="274410" y="194670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24"/>
            <p:cNvSpPr/>
            <p:nvPr/>
          </p:nvSpPr>
          <p:spPr>
            <a:xfrm rot="-1801764">
              <a:off x="2968958" y="1259916"/>
              <a:ext cx="690027" cy="1193572"/>
            </a:xfrm>
            <a:custGeom>
              <a:avLst/>
              <a:gdLst/>
              <a:ahLst/>
              <a:cxnLst/>
              <a:rect l="l" t="t" r="r" b="b"/>
              <a:pathLst>
                <a:path w="690640" h="1194633" extrusionOk="0">
                  <a:moveTo>
                    <a:pt x="690640" y="597317"/>
                  </a:moveTo>
                  <a:cubicBezTo>
                    <a:pt x="690640" y="927206"/>
                    <a:pt x="536035" y="1194633"/>
                    <a:pt x="345320" y="1194633"/>
                  </a:cubicBezTo>
                  <a:cubicBezTo>
                    <a:pt x="154605" y="1194633"/>
                    <a:pt x="0" y="927206"/>
                    <a:pt x="0" y="597317"/>
                  </a:cubicBezTo>
                  <a:cubicBezTo>
                    <a:pt x="0" y="267428"/>
                    <a:pt x="154605" y="0"/>
                    <a:pt x="345320" y="0"/>
                  </a:cubicBezTo>
                  <a:cubicBezTo>
                    <a:pt x="536035" y="0"/>
                    <a:pt x="690640" y="267428"/>
                    <a:pt x="690640" y="597317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24"/>
            <p:cNvSpPr/>
            <p:nvPr/>
          </p:nvSpPr>
          <p:spPr>
            <a:xfrm>
              <a:off x="2858071" y="1161854"/>
              <a:ext cx="1027965" cy="1324206"/>
            </a:xfrm>
            <a:custGeom>
              <a:avLst/>
              <a:gdLst/>
              <a:ahLst/>
              <a:cxnLst/>
              <a:rect l="l" t="t" r="r" b="b"/>
              <a:pathLst>
                <a:path w="1027965" h="1324206" extrusionOk="0">
                  <a:moveTo>
                    <a:pt x="513983" y="1254422"/>
                  </a:moveTo>
                  <a:cubicBezTo>
                    <a:pt x="230816" y="1091119"/>
                    <a:pt x="0" y="692560"/>
                    <a:pt x="0" y="365955"/>
                  </a:cubicBezTo>
                  <a:cubicBezTo>
                    <a:pt x="0" y="39351"/>
                    <a:pt x="230436" y="-93439"/>
                    <a:pt x="513983" y="69863"/>
                  </a:cubicBezTo>
                  <a:cubicBezTo>
                    <a:pt x="797530" y="233165"/>
                    <a:pt x="1027966" y="631725"/>
                    <a:pt x="1027966" y="958234"/>
                  </a:cubicBezTo>
                  <a:cubicBezTo>
                    <a:pt x="1027966" y="1284744"/>
                    <a:pt x="797245" y="1417629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2800391" y="1195123"/>
              <a:ext cx="1027965" cy="1324248"/>
            </a:xfrm>
            <a:custGeom>
              <a:avLst/>
              <a:gdLst/>
              <a:ahLst/>
              <a:cxnLst/>
              <a:rect l="l" t="t" r="r" b="b"/>
              <a:pathLst>
                <a:path w="1027965" h="1324248" extrusionOk="0">
                  <a:moveTo>
                    <a:pt x="513983" y="1254422"/>
                  </a:moveTo>
                  <a:cubicBezTo>
                    <a:pt x="230721" y="1091119"/>
                    <a:pt x="0" y="692560"/>
                    <a:pt x="0" y="365955"/>
                  </a:cubicBezTo>
                  <a:cubicBezTo>
                    <a:pt x="0" y="39351"/>
                    <a:pt x="230341" y="-93439"/>
                    <a:pt x="513983" y="69863"/>
                  </a:cubicBezTo>
                  <a:cubicBezTo>
                    <a:pt x="797625" y="233165"/>
                    <a:pt x="1027966" y="631725"/>
                    <a:pt x="1027966" y="958234"/>
                  </a:cubicBezTo>
                  <a:cubicBezTo>
                    <a:pt x="1027966" y="1284744"/>
                    <a:pt x="797149" y="1417724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1044;p24">
            <a:extLst>
              <a:ext uri="{FF2B5EF4-FFF2-40B4-BE49-F238E27FC236}">
                <a16:creationId xmlns:a16="http://schemas.microsoft.com/office/drawing/2014/main" id="{07E46896-242F-4813-9F36-AEE66872A69D}"/>
              </a:ext>
            </a:extLst>
          </p:cNvPr>
          <p:cNvSpPr txBox="1">
            <a:spLocks/>
          </p:cNvSpPr>
          <p:nvPr/>
        </p:nvSpPr>
        <p:spPr>
          <a:xfrm>
            <a:off x="416453" y="4150313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pt-BR" sz="1600" b="1" dirty="0"/>
              <a:t>Tempo médio de engajamento: 1 minuto e 57 segundos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0DDD2B3-1B48-7BD7-2B2B-0A1081392C97}"/>
              </a:ext>
            </a:extLst>
          </p:cNvPr>
          <p:cNvSpPr txBox="1"/>
          <p:nvPr/>
        </p:nvSpPr>
        <p:spPr>
          <a:xfrm>
            <a:off x="416453" y="2000438"/>
            <a:ext cx="46012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Home: 1.481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Publicações: 677</a:t>
            </a:r>
            <a:endParaRPr lang="pt-BR" sz="1400" dirty="0">
              <a:solidFill>
                <a:schemeClr val="accen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MATEMÁTICA: IDEIAS FUNDAMENTAIS: 318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PRÉ-TEXTOS: 173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SÚMULA: 131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MIL E UMA: 117</a:t>
            </a:r>
          </a:p>
        </p:txBody>
      </p:sp>
    </p:spTree>
    <p:extLst>
      <p:ext uri="{BB962C8B-B14F-4D97-AF65-F5344CB8AC3E}">
        <p14:creationId xmlns:p14="http://schemas.microsoft.com/office/powerpoint/2010/main" val="3460356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24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Origens do tráfego</a:t>
            </a:r>
            <a:br>
              <a:rPr lang="en" sz="4000" dirty="0"/>
            </a:br>
            <a:endParaRPr sz="4000" dirty="0"/>
          </a:p>
        </p:txBody>
      </p:sp>
      <p:graphicFrame>
        <p:nvGraphicFramePr>
          <p:cNvPr id="1045" name="Google Shape;1045;p24"/>
          <p:cNvGraphicFramePr/>
          <p:nvPr>
            <p:extLst>
              <p:ext uri="{D42A27DB-BD31-4B8C-83A1-F6EECF244321}">
                <p14:modId xmlns:p14="http://schemas.microsoft.com/office/powerpoint/2010/main" val="2036403216"/>
              </p:ext>
            </p:extLst>
          </p:nvPr>
        </p:nvGraphicFramePr>
        <p:xfrm>
          <a:off x="491991" y="2884278"/>
          <a:ext cx="3311402" cy="2004100"/>
        </p:xfrm>
        <a:graphic>
          <a:graphicData uri="http://schemas.openxmlformats.org/drawingml/2006/table">
            <a:tbl>
              <a:tblPr>
                <a:noFill/>
                <a:tableStyleId>{5CD5B7B9-7AAB-4E71-8935-5ACDFAD8A81C}</a:tableStyleId>
              </a:tblPr>
              <a:tblGrid>
                <a:gridCol w="1655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0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São Paulo</a:t>
                      </a:r>
                      <a:endParaRPr sz="1100" dirty="0">
                        <a:solidFill>
                          <a:schemeClr val="accen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282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São josé dos Campos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accen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72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Rio de Janeiro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29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Salvador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19</a:t>
                      </a: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25883"/>
                  </a:ext>
                </a:extLst>
              </a:tr>
            </a:tbl>
          </a:graphicData>
        </a:graphic>
      </p:graphicFrame>
      <p:sp>
        <p:nvSpPr>
          <p:cNvPr id="1046" name="Google Shape;1046;p24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1047" name="Google Shape;1047;p24"/>
          <p:cNvGrpSpPr/>
          <p:nvPr/>
        </p:nvGrpSpPr>
        <p:grpSpPr>
          <a:xfrm>
            <a:off x="5191199" y="905259"/>
            <a:ext cx="3495801" cy="3628765"/>
            <a:chOff x="2012475" y="393272"/>
            <a:chExt cx="4440240" cy="4609126"/>
          </a:xfrm>
        </p:grpSpPr>
        <p:sp>
          <p:nvSpPr>
            <p:cNvPr id="1048" name="Google Shape;1048;p24"/>
            <p:cNvSpPr/>
            <p:nvPr/>
          </p:nvSpPr>
          <p:spPr>
            <a:xfrm>
              <a:off x="4172687" y="3422228"/>
              <a:ext cx="1096154" cy="631831"/>
            </a:xfrm>
            <a:custGeom>
              <a:avLst/>
              <a:gdLst/>
              <a:ahLst/>
              <a:cxnLst/>
              <a:rect l="l" t="t" r="r" b="b"/>
              <a:pathLst>
                <a:path w="1096154" h="631831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137" y="0"/>
                  </a:lnTo>
                  <a:lnTo>
                    <a:pt x="1096154" y="402457"/>
                  </a:lnTo>
                  <a:lnTo>
                    <a:pt x="737223" y="609484"/>
                  </a:lnTo>
                  <a:cubicBezTo>
                    <a:pt x="691155" y="636479"/>
                    <a:pt x="621386" y="639331"/>
                    <a:pt x="581029" y="61632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24"/>
            <p:cNvSpPr/>
            <p:nvPr/>
          </p:nvSpPr>
          <p:spPr>
            <a:xfrm>
              <a:off x="4213521" y="3398464"/>
              <a:ext cx="1096058" cy="631866"/>
            </a:xfrm>
            <a:custGeom>
              <a:avLst/>
              <a:gdLst/>
              <a:ahLst/>
              <a:cxnLst/>
              <a:rect l="l" t="t" r="r" b="b"/>
              <a:pathLst>
                <a:path w="1096058" h="631866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864"/>
                  </a:lnTo>
                  <a:cubicBezTo>
                    <a:pt x="690774" y="636479"/>
                    <a:pt x="621005" y="639331"/>
                    <a:pt x="581029" y="616328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24"/>
            <p:cNvSpPr/>
            <p:nvPr/>
          </p:nvSpPr>
          <p:spPr>
            <a:xfrm>
              <a:off x="5277122" y="3780200"/>
              <a:ext cx="32266" cy="21196"/>
            </a:xfrm>
            <a:custGeom>
              <a:avLst/>
              <a:gdLst/>
              <a:ahLst/>
              <a:cxnLst/>
              <a:rect l="l" t="t" r="r" b="b"/>
              <a:pathLst>
                <a:path w="32266" h="21196" extrusionOk="0">
                  <a:moveTo>
                    <a:pt x="32267" y="21197"/>
                  </a:moveTo>
                  <a:lnTo>
                    <a:pt x="32267" y="0"/>
                  </a:lnTo>
                  <a:lnTo>
                    <a:pt x="0" y="18630"/>
                  </a:lnTo>
                  <a:lnTo>
                    <a:pt x="32267" y="2119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24"/>
            <p:cNvSpPr/>
            <p:nvPr/>
          </p:nvSpPr>
          <p:spPr>
            <a:xfrm>
              <a:off x="4213559" y="3635813"/>
              <a:ext cx="33123" cy="21387"/>
            </a:xfrm>
            <a:custGeom>
              <a:avLst/>
              <a:gdLst/>
              <a:ahLst/>
              <a:cxnLst/>
              <a:rect l="l" t="t" r="r" b="b"/>
              <a:pathLst>
                <a:path w="33123" h="21387" extrusionOk="0">
                  <a:moveTo>
                    <a:pt x="0" y="21387"/>
                  </a:moveTo>
                  <a:lnTo>
                    <a:pt x="0" y="0"/>
                  </a:lnTo>
                  <a:lnTo>
                    <a:pt x="33123" y="13688"/>
                  </a:lnTo>
                  <a:lnTo>
                    <a:pt x="0" y="2138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24"/>
            <p:cNvSpPr/>
            <p:nvPr/>
          </p:nvSpPr>
          <p:spPr>
            <a:xfrm>
              <a:off x="4213521" y="3377363"/>
              <a:ext cx="1096058" cy="631809"/>
            </a:xfrm>
            <a:custGeom>
              <a:avLst/>
              <a:gdLst/>
              <a:ahLst/>
              <a:cxnLst/>
              <a:rect l="l" t="t" r="r" b="b"/>
              <a:pathLst>
                <a:path w="1096058" h="631809" extrusionOk="0">
                  <a:moveTo>
                    <a:pt x="581029" y="616232"/>
                  </a:moveTo>
                  <a:lnTo>
                    <a:pt x="26975" y="296853"/>
                  </a:lnTo>
                  <a:cubicBezTo>
                    <a:pt x="-13002" y="273754"/>
                    <a:pt x="-7957" y="233547"/>
                    <a:pt x="38206" y="206932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769"/>
                  </a:lnTo>
                  <a:cubicBezTo>
                    <a:pt x="690774" y="636384"/>
                    <a:pt x="621005" y="639331"/>
                    <a:pt x="581029" y="616232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24"/>
            <p:cNvSpPr/>
            <p:nvPr/>
          </p:nvSpPr>
          <p:spPr>
            <a:xfrm>
              <a:off x="4526041" y="3091821"/>
              <a:ext cx="783348" cy="688378"/>
            </a:xfrm>
            <a:custGeom>
              <a:avLst/>
              <a:gdLst/>
              <a:ahLst/>
              <a:cxnLst/>
              <a:rect l="l" t="t" r="r" b="b"/>
              <a:pathLst>
                <a:path w="783348" h="688378" extrusionOk="0">
                  <a:moveTo>
                    <a:pt x="86521" y="286492"/>
                  </a:moveTo>
                  <a:lnTo>
                    <a:pt x="0" y="0"/>
                  </a:lnTo>
                  <a:lnTo>
                    <a:pt x="706346" y="404548"/>
                  </a:lnTo>
                  <a:lnTo>
                    <a:pt x="783348" y="688378"/>
                  </a:lnTo>
                  <a:lnTo>
                    <a:pt x="86521" y="286492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24"/>
            <p:cNvSpPr/>
            <p:nvPr/>
          </p:nvSpPr>
          <p:spPr>
            <a:xfrm>
              <a:off x="5278931" y="3755961"/>
              <a:ext cx="30363" cy="36025"/>
            </a:xfrm>
            <a:custGeom>
              <a:avLst/>
              <a:gdLst/>
              <a:ahLst/>
              <a:cxnLst/>
              <a:rect l="l" t="t" r="r" b="b"/>
              <a:pathLst>
                <a:path w="30363" h="36025" extrusionOk="0">
                  <a:moveTo>
                    <a:pt x="9899" y="36025"/>
                  </a:moveTo>
                  <a:lnTo>
                    <a:pt x="30363" y="24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24"/>
            <p:cNvSpPr/>
            <p:nvPr/>
          </p:nvSpPr>
          <p:spPr>
            <a:xfrm>
              <a:off x="4503768" y="3102562"/>
              <a:ext cx="785061" cy="689423"/>
            </a:xfrm>
            <a:custGeom>
              <a:avLst/>
              <a:gdLst/>
              <a:ahLst/>
              <a:cxnLst/>
              <a:rect l="l" t="t" r="r" b="b"/>
              <a:pathLst>
                <a:path w="785061" h="689423" extrusionOk="0">
                  <a:moveTo>
                    <a:pt x="86425" y="286492"/>
                  </a:moveTo>
                  <a:lnTo>
                    <a:pt x="0" y="0"/>
                  </a:lnTo>
                  <a:lnTo>
                    <a:pt x="706346" y="404643"/>
                  </a:lnTo>
                  <a:lnTo>
                    <a:pt x="785061" y="689424"/>
                  </a:lnTo>
                  <a:lnTo>
                    <a:pt x="86425" y="286492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24"/>
            <p:cNvSpPr/>
            <p:nvPr/>
          </p:nvSpPr>
          <p:spPr>
            <a:xfrm>
              <a:off x="3580122" y="393272"/>
              <a:ext cx="2872593" cy="3889928"/>
            </a:xfrm>
            <a:custGeom>
              <a:avLst/>
              <a:gdLst/>
              <a:ahLst/>
              <a:cxnLst/>
              <a:rect l="l" t="t" r="r" b="b"/>
              <a:pathLst>
                <a:path w="2872593" h="3889928" extrusionOk="0">
                  <a:moveTo>
                    <a:pt x="2803111" y="3881586"/>
                  </a:moveTo>
                  <a:lnTo>
                    <a:pt x="69483" y="2305217"/>
                  </a:lnTo>
                  <a:cubicBezTo>
                    <a:pt x="31410" y="2283165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483" y="8342"/>
                  </a:cubicBezTo>
                  <a:lnTo>
                    <a:pt x="2803111" y="1584711"/>
                  </a:lnTo>
                  <a:cubicBezTo>
                    <a:pt x="2841183" y="1606763"/>
                    <a:pt x="2872593" y="1666077"/>
                    <a:pt x="2872593" y="1717121"/>
                  </a:cubicBezTo>
                  <a:lnTo>
                    <a:pt x="2872593" y="3829212"/>
                  </a:lnTo>
                  <a:cubicBezTo>
                    <a:pt x="2872593" y="3880256"/>
                    <a:pt x="2841469" y="3903734"/>
                    <a:pt x="2803111" y="3881586"/>
                  </a:cubicBez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24"/>
            <p:cNvSpPr/>
            <p:nvPr/>
          </p:nvSpPr>
          <p:spPr>
            <a:xfrm>
              <a:off x="6397319" y="4189501"/>
              <a:ext cx="30267" cy="107125"/>
            </a:xfrm>
            <a:custGeom>
              <a:avLst/>
              <a:gdLst/>
              <a:ahLst/>
              <a:cxnLst/>
              <a:rect l="l" t="t" r="r" b="b"/>
              <a:pathLst>
                <a:path w="30267" h="107125" extrusionOk="0">
                  <a:moveTo>
                    <a:pt x="0" y="107125"/>
                  </a:moveTo>
                  <a:lnTo>
                    <a:pt x="30268" y="89731"/>
                  </a:lnTo>
                  <a:lnTo>
                    <a:pt x="17228" y="0"/>
                  </a:lnTo>
                  <a:lnTo>
                    <a:pt x="0" y="107125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24"/>
            <p:cNvSpPr/>
            <p:nvPr/>
          </p:nvSpPr>
          <p:spPr>
            <a:xfrm>
              <a:off x="3574887" y="397432"/>
              <a:ext cx="72623" cy="31086"/>
            </a:xfrm>
            <a:custGeom>
              <a:avLst/>
              <a:gdLst/>
              <a:ahLst/>
              <a:cxnLst/>
              <a:rect l="l" t="t" r="r" b="b"/>
              <a:pathLst>
                <a:path w="72623" h="31086" extrusionOk="0">
                  <a:moveTo>
                    <a:pt x="0" y="17110"/>
                  </a:moveTo>
                  <a:lnTo>
                    <a:pt x="29792" y="0"/>
                  </a:lnTo>
                  <a:lnTo>
                    <a:pt x="72624" y="24334"/>
                  </a:lnTo>
                  <a:cubicBezTo>
                    <a:pt x="72624" y="24334"/>
                    <a:pt x="27032" y="31273"/>
                    <a:pt x="25890" y="31083"/>
                  </a:cubicBezTo>
                  <a:cubicBezTo>
                    <a:pt x="24747" y="30892"/>
                    <a:pt x="0" y="17110"/>
                    <a:pt x="0" y="171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24"/>
            <p:cNvSpPr/>
            <p:nvPr/>
          </p:nvSpPr>
          <p:spPr>
            <a:xfrm>
              <a:off x="3554709" y="407720"/>
              <a:ext cx="2872878" cy="3889928"/>
            </a:xfrm>
            <a:custGeom>
              <a:avLst/>
              <a:gdLst/>
              <a:ahLst/>
              <a:cxnLst/>
              <a:rect l="l" t="t" r="r" b="b"/>
              <a:pathLst>
                <a:path w="2872878" h="3889928" extrusionOk="0">
                  <a:moveTo>
                    <a:pt x="2803491" y="3881587"/>
                  </a:moveTo>
                  <a:lnTo>
                    <a:pt x="69388" y="2304837"/>
                  </a:lnTo>
                  <a:cubicBezTo>
                    <a:pt x="31315" y="2282785"/>
                    <a:pt x="0" y="2223471"/>
                    <a:pt x="0" y="2172332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388" y="8342"/>
                  </a:cubicBezTo>
                  <a:lnTo>
                    <a:pt x="2803491" y="1584711"/>
                  </a:lnTo>
                  <a:cubicBezTo>
                    <a:pt x="2841564" y="1606763"/>
                    <a:pt x="2872879" y="1666077"/>
                    <a:pt x="2872879" y="1717216"/>
                  </a:cubicBezTo>
                  <a:lnTo>
                    <a:pt x="2872879" y="3829212"/>
                  </a:lnTo>
                  <a:cubicBezTo>
                    <a:pt x="2872879" y="3880256"/>
                    <a:pt x="2841850" y="3903734"/>
                    <a:pt x="2803491" y="3881587"/>
                  </a:cubicBezTo>
                  <a:close/>
                </a:path>
              </a:pathLst>
            </a:custGeom>
            <a:solidFill>
              <a:srgbClr val="E4E7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24"/>
            <p:cNvSpPr/>
            <p:nvPr/>
          </p:nvSpPr>
          <p:spPr>
            <a:xfrm>
              <a:off x="3549854" y="410477"/>
              <a:ext cx="2872973" cy="3889886"/>
            </a:xfrm>
            <a:custGeom>
              <a:avLst/>
              <a:gdLst/>
              <a:ahLst/>
              <a:cxnLst/>
              <a:rect l="l" t="t" r="r" b="b"/>
              <a:pathLst>
                <a:path w="2872973" h="3889886" extrusionOk="0">
                  <a:moveTo>
                    <a:pt x="2803491" y="3881587"/>
                  </a:moveTo>
                  <a:lnTo>
                    <a:pt x="69483" y="2305217"/>
                  </a:lnTo>
                  <a:cubicBezTo>
                    <a:pt x="31410" y="2283070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4" y="-13806"/>
                    <a:pt x="69483" y="8342"/>
                  </a:cubicBezTo>
                  <a:lnTo>
                    <a:pt x="2803491" y="1584711"/>
                  </a:lnTo>
                  <a:cubicBezTo>
                    <a:pt x="2841564" y="1606764"/>
                    <a:pt x="2872974" y="1666077"/>
                    <a:pt x="2872974" y="1717121"/>
                  </a:cubicBezTo>
                  <a:lnTo>
                    <a:pt x="2872974" y="3829212"/>
                  </a:lnTo>
                  <a:cubicBezTo>
                    <a:pt x="2872974" y="3879971"/>
                    <a:pt x="2841849" y="3903734"/>
                    <a:pt x="2803491" y="3881587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24"/>
            <p:cNvSpPr/>
            <p:nvPr/>
          </p:nvSpPr>
          <p:spPr>
            <a:xfrm>
              <a:off x="3584596" y="456003"/>
              <a:ext cx="2802063" cy="3707642"/>
            </a:xfrm>
            <a:custGeom>
              <a:avLst/>
              <a:gdLst/>
              <a:ahLst/>
              <a:cxnLst/>
              <a:rect l="l" t="t" r="r" b="b"/>
              <a:pathLst>
                <a:path w="2802063" h="3707642" extrusionOk="0">
                  <a:moveTo>
                    <a:pt x="2800636" y="3707643"/>
                  </a:moveTo>
                  <a:lnTo>
                    <a:pt x="0" y="2092872"/>
                  </a:lnTo>
                  <a:lnTo>
                    <a:pt x="1428" y="23650"/>
                  </a:lnTo>
                  <a:cubicBezTo>
                    <a:pt x="1428" y="2453"/>
                    <a:pt x="16371" y="-6102"/>
                    <a:pt x="34742" y="4639"/>
                  </a:cubicBezTo>
                  <a:lnTo>
                    <a:pt x="2768750" y="1580818"/>
                  </a:lnTo>
                  <a:cubicBezTo>
                    <a:pt x="2788395" y="1593631"/>
                    <a:pt x="2800769" y="1615018"/>
                    <a:pt x="2802063" y="1638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24"/>
            <p:cNvSpPr/>
            <p:nvPr/>
          </p:nvSpPr>
          <p:spPr>
            <a:xfrm>
              <a:off x="3711283" y="669187"/>
              <a:ext cx="283071" cy="477189"/>
            </a:xfrm>
            <a:custGeom>
              <a:avLst/>
              <a:gdLst/>
              <a:ahLst/>
              <a:cxnLst/>
              <a:rect l="l" t="t" r="r" b="b"/>
              <a:pathLst>
                <a:path w="283071" h="477189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7"/>
                    <a:pt x="181" y="312023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572"/>
                  </a:lnTo>
                  <a:cubicBezTo>
                    <a:pt x="277551" y="154933"/>
                    <a:pt x="282919" y="165172"/>
                    <a:pt x="283071" y="176138"/>
                  </a:cubicBezTo>
                  <a:lnTo>
                    <a:pt x="283071" y="464531"/>
                  </a:lnTo>
                  <a:cubicBezTo>
                    <a:pt x="283071" y="474986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24"/>
            <p:cNvSpPr/>
            <p:nvPr/>
          </p:nvSpPr>
          <p:spPr>
            <a:xfrm>
              <a:off x="4063456" y="872696"/>
              <a:ext cx="283832" cy="477419"/>
            </a:xfrm>
            <a:custGeom>
              <a:avLst/>
              <a:gdLst/>
              <a:ahLst/>
              <a:cxnLst/>
              <a:rect l="l" t="t" r="r" b="b"/>
              <a:pathLst>
                <a:path w="283832" h="477419" extrusionOk="0">
                  <a:moveTo>
                    <a:pt x="269365" y="475462"/>
                  </a:moveTo>
                  <a:lnTo>
                    <a:pt x="14468" y="328509"/>
                  </a:lnTo>
                  <a:cubicBezTo>
                    <a:pt x="5540" y="322087"/>
                    <a:pt x="181" y="311833"/>
                    <a:pt x="0" y="30084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572"/>
                  </a:lnTo>
                  <a:cubicBezTo>
                    <a:pt x="278217" y="154931"/>
                    <a:pt x="283709" y="165305"/>
                    <a:pt x="283833" y="176423"/>
                  </a:cubicBezTo>
                  <a:lnTo>
                    <a:pt x="283833" y="464531"/>
                  </a:lnTo>
                  <a:cubicBezTo>
                    <a:pt x="283833" y="475177"/>
                    <a:pt x="277360" y="480595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24"/>
            <p:cNvSpPr/>
            <p:nvPr/>
          </p:nvSpPr>
          <p:spPr>
            <a:xfrm>
              <a:off x="4408015" y="1071223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993"/>
                  </a:lnTo>
                  <a:cubicBezTo>
                    <a:pt x="278503" y="155354"/>
                    <a:pt x="283871" y="165592"/>
                    <a:pt x="284023" y="176559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24"/>
            <p:cNvSpPr/>
            <p:nvPr/>
          </p:nvSpPr>
          <p:spPr>
            <a:xfrm>
              <a:off x="3711283" y="1076206"/>
              <a:ext cx="283071" cy="477216"/>
            </a:xfrm>
            <a:custGeom>
              <a:avLst/>
              <a:gdLst/>
              <a:ahLst/>
              <a:cxnLst/>
              <a:rect l="l" t="t" r="r" b="b"/>
              <a:pathLst>
                <a:path w="283071" h="477216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477"/>
                  </a:lnTo>
                  <a:cubicBezTo>
                    <a:pt x="277532" y="154899"/>
                    <a:pt x="282891" y="165154"/>
                    <a:pt x="283071" y="176138"/>
                  </a:cubicBezTo>
                  <a:lnTo>
                    <a:pt x="283071" y="464531"/>
                  </a:lnTo>
                  <a:cubicBezTo>
                    <a:pt x="283071" y="475177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24"/>
            <p:cNvSpPr/>
            <p:nvPr/>
          </p:nvSpPr>
          <p:spPr>
            <a:xfrm>
              <a:off x="4063456" y="1279716"/>
              <a:ext cx="283556" cy="477216"/>
            </a:xfrm>
            <a:custGeom>
              <a:avLst/>
              <a:gdLst/>
              <a:ahLst/>
              <a:cxnLst/>
              <a:rect l="l" t="t" r="r" b="b"/>
              <a:pathLst>
                <a:path w="283556" h="477216" extrusionOk="0">
                  <a:moveTo>
                    <a:pt x="269365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477"/>
                  </a:lnTo>
                  <a:cubicBezTo>
                    <a:pt x="278008" y="154903"/>
                    <a:pt x="283366" y="165150"/>
                    <a:pt x="283547" y="176138"/>
                  </a:cubicBezTo>
                  <a:lnTo>
                    <a:pt x="283547" y="464531"/>
                  </a:lnTo>
                  <a:cubicBezTo>
                    <a:pt x="283833" y="475177"/>
                    <a:pt x="277360" y="480119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24"/>
            <p:cNvSpPr/>
            <p:nvPr/>
          </p:nvSpPr>
          <p:spPr>
            <a:xfrm>
              <a:off x="4098484" y="1260570"/>
              <a:ext cx="283570" cy="477216"/>
            </a:xfrm>
            <a:custGeom>
              <a:avLst/>
              <a:gdLst/>
              <a:ahLst/>
              <a:cxnLst/>
              <a:rect l="l" t="t" r="r" b="b"/>
              <a:pathLst>
                <a:path w="283570" h="477216" extrusionOk="0">
                  <a:moveTo>
                    <a:pt x="269079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079" y="148518"/>
                  </a:lnTo>
                  <a:cubicBezTo>
                    <a:pt x="278008" y="154943"/>
                    <a:pt x="283366" y="165190"/>
                    <a:pt x="283547" y="176178"/>
                  </a:cubicBezTo>
                  <a:lnTo>
                    <a:pt x="283547" y="464571"/>
                  </a:lnTo>
                  <a:cubicBezTo>
                    <a:pt x="284023" y="475217"/>
                    <a:pt x="277075" y="480065"/>
                    <a:pt x="269079" y="4755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24"/>
            <p:cNvSpPr/>
            <p:nvPr/>
          </p:nvSpPr>
          <p:spPr>
            <a:xfrm>
              <a:off x="4408015" y="1478241"/>
              <a:ext cx="284023" cy="477161"/>
            </a:xfrm>
            <a:custGeom>
              <a:avLst/>
              <a:gdLst/>
              <a:ahLst/>
              <a:cxnLst/>
              <a:rect l="l" t="t" r="r" b="b"/>
              <a:pathLst>
                <a:path w="284023" h="477161" extrusionOk="0">
                  <a:moveTo>
                    <a:pt x="269556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556" y="148519"/>
                  </a:lnTo>
                  <a:cubicBezTo>
                    <a:pt x="278503" y="154878"/>
                    <a:pt x="283871" y="165116"/>
                    <a:pt x="284023" y="176085"/>
                  </a:cubicBezTo>
                  <a:lnTo>
                    <a:pt x="284023" y="464382"/>
                  </a:lnTo>
                  <a:cubicBezTo>
                    <a:pt x="283547" y="475124"/>
                    <a:pt x="277075" y="480066"/>
                    <a:pt x="269556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24"/>
            <p:cNvSpPr/>
            <p:nvPr/>
          </p:nvSpPr>
          <p:spPr>
            <a:xfrm>
              <a:off x="3711283" y="1491834"/>
              <a:ext cx="283071" cy="477165"/>
            </a:xfrm>
            <a:custGeom>
              <a:avLst/>
              <a:gdLst/>
              <a:ahLst/>
              <a:cxnLst/>
              <a:rect l="l" t="t" r="r" b="b"/>
              <a:pathLst>
                <a:path w="283071" h="477165" extrusionOk="0">
                  <a:moveTo>
                    <a:pt x="268604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8604" y="148519"/>
                  </a:lnTo>
                  <a:cubicBezTo>
                    <a:pt x="277551" y="154878"/>
                    <a:pt x="282919" y="165116"/>
                    <a:pt x="283071" y="176085"/>
                  </a:cubicBezTo>
                  <a:lnTo>
                    <a:pt x="283071" y="464573"/>
                  </a:lnTo>
                  <a:cubicBezTo>
                    <a:pt x="283071" y="475123"/>
                    <a:pt x="276599" y="480066"/>
                    <a:pt x="268604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24"/>
            <p:cNvSpPr/>
            <p:nvPr/>
          </p:nvSpPr>
          <p:spPr>
            <a:xfrm>
              <a:off x="3711283" y="1946286"/>
              <a:ext cx="980755" cy="657383"/>
            </a:xfrm>
            <a:custGeom>
              <a:avLst/>
              <a:gdLst/>
              <a:ahLst/>
              <a:cxnLst/>
              <a:rect l="l" t="t" r="r" b="b"/>
              <a:pathLst>
                <a:path w="980755" h="657383" extrusionOk="0">
                  <a:moveTo>
                    <a:pt x="966288" y="655629"/>
                  </a:moveTo>
                  <a:lnTo>
                    <a:pt x="14468" y="106884"/>
                  </a:lnTo>
                  <a:cubicBezTo>
                    <a:pt x="5540" y="100458"/>
                    <a:pt x="181" y="90212"/>
                    <a:pt x="0" y="79224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966288" y="550594"/>
                  </a:lnTo>
                  <a:cubicBezTo>
                    <a:pt x="975235" y="556954"/>
                    <a:pt x="980603" y="567191"/>
                    <a:pt x="980755" y="578160"/>
                  </a:cubicBezTo>
                  <a:lnTo>
                    <a:pt x="980755" y="644698"/>
                  </a:lnTo>
                  <a:cubicBezTo>
                    <a:pt x="980280" y="655344"/>
                    <a:pt x="973807" y="660286"/>
                    <a:pt x="966288" y="65562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24"/>
            <p:cNvSpPr/>
            <p:nvPr/>
          </p:nvSpPr>
          <p:spPr>
            <a:xfrm>
              <a:off x="3715090" y="2139055"/>
              <a:ext cx="732044" cy="480371"/>
            </a:xfrm>
            <a:custGeom>
              <a:avLst/>
              <a:gdLst/>
              <a:ahLst/>
              <a:cxnLst/>
              <a:rect l="l" t="t" r="r" b="b"/>
              <a:pathLst>
                <a:path w="732044" h="480371" extrusionOk="0">
                  <a:moveTo>
                    <a:pt x="717577" y="478449"/>
                  </a:moveTo>
                  <a:lnTo>
                    <a:pt x="14468" y="73425"/>
                  </a:lnTo>
                  <a:cubicBezTo>
                    <a:pt x="5521" y="67066"/>
                    <a:pt x="152" y="56829"/>
                    <a:pt x="0" y="45860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717577" y="407064"/>
                  </a:lnTo>
                  <a:cubicBezTo>
                    <a:pt x="726505" y="413489"/>
                    <a:pt x="731864" y="423736"/>
                    <a:pt x="732045" y="434724"/>
                  </a:cubicBezTo>
                  <a:lnTo>
                    <a:pt x="732045" y="467708"/>
                  </a:lnTo>
                  <a:cubicBezTo>
                    <a:pt x="732045" y="478449"/>
                    <a:pt x="725572" y="483392"/>
                    <a:pt x="717577" y="47844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24"/>
            <p:cNvSpPr/>
            <p:nvPr/>
          </p:nvSpPr>
          <p:spPr>
            <a:xfrm>
              <a:off x="3715090" y="2264376"/>
              <a:ext cx="732044" cy="480312"/>
            </a:xfrm>
            <a:custGeom>
              <a:avLst/>
              <a:gdLst/>
              <a:ahLst/>
              <a:cxnLst/>
              <a:rect l="l" t="t" r="r" b="b"/>
              <a:pathLst>
                <a:path w="732044" h="480312" extrusionOk="0">
                  <a:moveTo>
                    <a:pt x="717577" y="478598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717577" y="407023"/>
                  </a:lnTo>
                  <a:cubicBezTo>
                    <a:pt x="726505" y="413449"/>
                    <a:pt x="731864" y="423696"/>
                    <a:pt x="732045" y="434684"/>
                  </a:cubicBezTo>
                  <a:lnTo>
                    <a:pt x="732045" y="467667"/>
                  </a:lnTo>
                  <a:cubicBezTo>
                    <a:pt x="732045" y="478313"/>
                    <a:pt x="725572" y="483161"/>
                    <a:pt x="717577" y="4785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24"/>
            <p:cNvSpPr/>
            <p:nvPr/>
          </p:nvSpPr>
          <p:spPr>
            <a:xfrm>
              <a:off x="3715090" y="2389467"/>
              <a:ext cx="599361" cy="403889"/>
            </a:xfrm>
            <a:custGeom>
              <a:avLst/>
              <a:gdLst/>
              <a:ahLst/>
              <a:cxnLst/>
              <a:rect l="l" t="t" r="r" b="b"/>
              <a:pathLst>
                <a:path w="599361" h="403889" extrusionOk="0">
                  <a:moveTo>
                    <a:pt x="584893" y="402175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584893" y="330600"/>
                  </a:lnTo>
                  <a:cubicBezTo>
                    <a:pt x="593822" y="337026"/>
                    <a:pt x="599180" y="347272"/>
                    <a:pt x="599361" y="358261"/>
                  </a:cubicBezTo>
                  <a:lnTo>
                    <a:pt x="599361" y="391244"/>
                  </a:lnTo>
                  <a:cubicBezTo>
                    <a:pt x="599361" y="401890"/>
                    <a:pt x="592889" y="406738"/>
                    <a:pt x="584893" y="402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24"/>
            <p:cNvSpPr/>
            <p:nvPr/>
          </p:nvSpPr>
          <p:spPr>
            <a:xfrm>
              <a:off x="4855752" y="2612272"/>
              <a:ext cx="1403078" cy="900663"/>
            </a:xfrm>
            <a:custGeom>
              <a:avLst/>
              <a:gdLst/>
              <a:ahLst/>
              <a:cxnLst/>
              <a:rect l="l" t="t" r="r" b="b"/>
              <a:pathLst>
                <a:path w="1403078" h="900663" extrusionOk="0">
                  <a:moveTo>
                    <a:pt x="1388610" y="898735"/>
                  </a:moveTo>
                  <a:lnTo>
                    <a:pt x="14468" y="106749"/>
                  </a:lnTo>
                  <a:cubicBezTo>
                    <a:pt x="5520" y="100390"/>
                    <a:pt x="152" y="90152"/>
                    <a:pt x="0" y="79183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388610" y="794177"/>
                  </a:lnTo>
                  <a:cubicBezTo>
                    <a:pt x="1397557" y="800536"/>
                    <a:pt x="1402926" y="810773"/>
                    <a:pt x="1403078" y="821742"/>
                  </a:cubicBezTo>
                  <a:lnTo>
                    <a:pt x="1403078" y="888280"/>
                  </a:lnTo>
                  <a:cubicBezTo>
                    <a:pt x="1403078" y="898735"/>
                    <a:pt x="1396606" y="903678"/>
                    <a:pt x="1388610" y="898735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24"/>
            <p:cNvSpPr/>
            <p:nvPr/>
          </p:nvSpPr>
          <p:spPr>
            <a:xfrm>
              <a:off x="4860130" y="2805136"/>
              <a:ext cx="1263255" cy="786670"/>
            </a:xfrm>
            <a:custGeom>
              <a:avLst/>
              <a:gdLst/>
              <a:ahLst/>
              <a:cxnLst/>
              <a:rect l="l" t="t" r="r" b="b"/>
              <a:pathLst>
                <a:path w="1263255" h="786670" extrusionOk="0">
                  <a:moveTo>
                    <a:pt x="1248788" y="784956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248788" y="713381"/>
                  </a:lnTo>
                  <a:cubicBezTo>
                    <a:pt x="1257716" y="719807"/>
                    <a:pt x="1263075" y="730053"/>
                    <a:pt x="1263256" y="741042"/>
                  </a:cubicBezTo>
                  <a:lnTo>
                    <a:pt x="1263256" y="774025"/>
                  </a:lnTo>
                  <a:cubicBezTo>
                    <a:pt x="1263256" y="784671"/>
                    <a:pt x="1256783" y="78951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24"/>
            <p:cNvSpPr/>
            <p:nvPr/>
          </p:nvSpPr>
          <p:spPr>
            <a:xfrm>
              <a:off x="4860130" y="2930227"/>
              <a:ext cx="1263255" cy="786839"/>
            </a:xfrm>
            <a:custGeom>
              <a:avLst/>
              <a:gdLst/>
              <a:ahLst/>
              <a:cxnLst/>
              <a:rect l="l" t="t" r="r" b="b"/>
              <a:pathLst>
                <a:path w="1263255" h="786839" extrusionOk="0">
                  <a:moveTo>
                    <a:pt x="1248788" y="784956"/>
                  </a:moveTo>
                  <a:lnTo>
                    <a:pt x="14468" y="73290"/>
                  </a:lnTo>
                  <a:cubicBezTo>
                    <a:pt x="5540" y="66864"/>
                    <a:pt x="181" y="56617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4"/>
                  </a:cubicBezTo>
                  <a:lnTo>
                    <a:pt x="1248788" y="713856"/>
                  </a:lnTo>
                  <a:cubicBezTo>
                    <a:pt x="1257735" y="720215"/>
                    <a:pt x="1263104" y="730453"/>
                    <a:pt x="1263256" y="741422"/>
                  </a:cubicBezTo>
                  <a:lnTo>
                    <a:pt x="1263256" y="774405"/>
                  </a:lnTo>
                  <a:cubicBezTo>
                    <a:pt x="1263256" y="784671"/>
                    <a:pt x="1256783" y="78989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24"/>
            <p:cNvSpPr/>
            <p:nvPr/>
          </p:nvSpPr>
          <p:spPr>
            <a:xfrm>
              <a:off x="4860130" y="3055222"/>
              <a:ext cx="1034438" cy="654829"/>
            </a:xfrm>
            <a:custGeom>
              <a:avLst/>
              <a:gdLst/>
              <a:ahLst/>
              <a:cxnLst/>
              <a:rect l="l" t="t" r="r" b="b"/>
              <a:pathLst>
                <a:path w="1034438" h="654829" extrusionOk="0">
                  <a:moveTo>
                    <a:pt x="1019971" y="653117"/>
                  </a:moveTo>
                  <a:lnTo>
                    <a:pt x="14468" y="73290"/>
                  </a:lnTo>
                  <a:cubicBezTo>
                    <a:pt x="5540" y="66864"/>
                    <a:pt x="181" y="56618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019971" y="581542"/>
                  </a:lnTo>
                  <a:cubicBezTo>
                    <a:pt x="1028880" y="587929"/>
                    <a:pt x="1034248" y="598157"/>
                    <a:pt x="1034438" y="609107"/>
                  </a:cubicBezTo>
                  <a:lnTo>
                    <a:pt x="1034438" y="642091"/>
                  </a:lnTo>
                  <a:cubicBezTo>
                    <a:pt x="1034438" y="652832"/>
                    <a:pt x="1027871" y="657679"/>
                    <a:pt x="1019971" y="6531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24"/>
            <p:cNvSpPr/>
            <p:nvPr/>
          </p:nvSpPr>
          <p:spPr>
            <a:xfrm>
              <a:off x="4063456" y="1695343"/>
              <a:ext cx="283556" cy="477207"/>
            </a:xfrm>
            <a:custGeom>
              <a:avLst/>
              <a:gdLst/>
              <a:ahLst/>
              <a:cxnLst/>
              <a:rect l="l" t="t" r="r" b="b"/>
              <a:pathLst>
                <a:path w="283556" h="477207" extrusionOk="0">
                  <a:moveTo>
                    <a:pt x="269365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080" y="148519"/>
                  </a:lnTo>
                  <a:cubicBezTo>
                    <a:pt x="278027" y="154878"/>
                    <a:pt x="283395" y="165116"/>
                    <a:pt x="283547" y="176085"/>
                  </a:cubicBezTo>
                  <a:lnTo>
                    <a:pt x="283547" y="464573"/>
                  </a:lnTo>
                  <a:cubicBezTo>
                    <a:pt x="283833" y="475409"/>
                    <a:pt x="277360" y="480066"/>
                    <a:pt x="269365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24"/>
            <p:cNvSpPr/>
            <p:nvPr/>
          </p:nvSpPr>
          <p:spPr>
            <a:xfrm>
              <a:off x="4408015" y="1893817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518"/>
                  </a:lnTo>
                  <a:cubicBezTo>
                    <a:pt x="278484" y="154943"/>
                    <a:pt x="283842" y="165190"/>
                    <a:pt x="284023" y="176178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24"/>
            <p:cNvSpPr/>
            <p:nvPr/>
          </p:nvSpPr>
          <p:spPr>
            <a:xfrm>
              <a:off x="4855752" y="1988490"/>
              <a:ext cx="1403078" cy="1286379"/>
            </a:xfrm>
            <a:custGeom>
              <a:avLst/>
              <a:gdLst/>
              <a:ahLst/>
              <a:cxnLst/>
              <a:rect l="l" t="t" r="r" b="b"/>
              <a:pathLst>
                <a:path w="1403078" h="1286379" extrusionOk="0">
                  <a:moveTo>
                    <a:pt x="1388610" y="1284884"/>
                  </a:moveTo>
                  <a:lnTo>
                    <a:pt x="14468" y="492137"/>
                  </a:lnTo>
                  <a:cubicBezTo>
                    <a:pt x="5520" y="485777"/>
                    <a:pt x="152" y="475540"/>
                    <a:pt x="0" y="464571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1388610" y="794027"/>
                  </a:lnTo>
                  <a:cubicBezTo>
                    <a:pt x="1397539" y="800452"/>
                    <a:pt x="1402897" y="810699"/>
                    <a:pt x="1403078" y="821687"/>
                  </a:cubicBezTo>
                  <a:lnTo>
                    <a:pt x="1403078" y="1273572"/>
                  </a:lnTo>
                  <a:cubicBezTo>
                    <a:pt x="1403078" y="1284218"/>
                    <a:pt x="1396606" y="1289066"/>
                    <a:pt x="1388610" y="12848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24"/>
            <p:cNvSpPr/>
            <p:nvPr/>
          </p:nvSpPr>
          <p:spPr>
            <a:xfrm>
              <a:off x="4846614" y="1414848"/>
              <a:ext cx="423274" cy="545612"/>
            </a:xfrm>
            <a:custGeom>
              <a:avLst/>
              <a:gdLst/>
              <a:ahLst/>
              <a:cxnLst/>
              <a:rect l="l" t="t" r="r" b="b"/>
              <a:pathLst>
                <a:path w="423274" h="545612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cubicBezTo>
                    <a:pt x="328187" y="95947"/>
                    <a:pt x="423274" y="260295"/>
                    <a:pt x="423274" y="394795"/>
                  </a:cubicBezTo>
                  <a:cubicBezTo>
                    <a:pt x="423274" y="529296"/>
                    <a:pt x="328283" y="584142"/>
                    <a:pt x="211685" y="516844"/>
                  </a:cubicBezTo>
                  <a:close/>
                  <a:moveTo>
                    <a:pt x="211685" y="99274"/>
                  </a:move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cubicBezTo>
                    <a:pt x="362167" y="263811"/>
                    <a:pt x="294493" y="147561"/>
                    <a:pt x="211685" y="9927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24"/>
            <p:cNvSpPr/>
            <p:nvPr/>
          </p:nvSpPr>
          <p:spPr>
            <a:xfrm>
              <a:off x="4846614" y="1414848"/>
              <a:ext cx="423274" cy="545629"/>
            </a:xfrm>
            <a:custGeom>
              <a:avLst/>
              <a:gdLst/>
              <a:ahLst/>
              <a:cxnLst/>
              <a:rect l="l" t="t" r="r" b="b"/>
              <a:pathLst>
                <a:path w="423274" h="545629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lnTo>
                    <a:pt x="211685" y="99274"/>
                  </a:ln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lnTo>
                    <a:pt x="423274" y="394795"/>
                  </a:lnTo>
                  <a:cubicBezTo>
                    <a:pt x="423179" y="529391"/>
                    <a:pt x="328283" y="584142"/>
                    <a:pt x="211685" y="5168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24"/>
            <p:cNvSpPr/>
            <p:nvPr/>
          </p:nvSpPr>
          <p:spPr>
            <a:xfrm>
              <a:off x="5340323" y="1699604"/>
              <a:ext cx="423179" cy="545654"/>
            </a:xfrm>
            <a:custGeom>
              <a:avLst/>
              <a:gdLst/>
              <a:ahLst/>
              <a:cxnLst/>
              <a:rect l="l" t="t" r="r" b="b"/>
              <a:pathLst>
                <a:path w="423179" h="545654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cubicBezTo>
                    <a:pt x="327997" y="96066"/>
                    <a:pt x="423179" y="260224"/>
                    <a:pt x="423179" y="394820"/>
                  </a:cubicBezTo>
                  <a:cubicBezTo>
                    <a:pt x="423179" y="529416"/>
                    <a:pt x="328283" y="584167"/>
                    <a:pt x="211589" y="516869"/>
                  </a:cubicBezTo>
                  <a:close/>
                  <a:moveTo>
                    <a:pt x="211589" y="99298"/>
                  </a:move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94588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89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24"/>
            <p:cNvSpPr/>
            <p:nvPr/>
          </p:nvSpPr>
          <p:spPr>
            <a:xfrm>
              <a:off x="5340323" y="1699604"/>
              <a:ext cx="332185" cy="545952"/>
            </a:xfrm>
            <a:custGeom>
              <a:avLst/>
              <a:gdLst/>
              <a:ahLst/>
              <a:cxnLst/>
              <a:rect l="l" t="t" r="r" b="b"/>
              <a:pathLst>
                <a:path w="332185" h="545952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lnTo>
                    <a:pt x="211589" y="99298"/>
                  </a:ln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42429" y="464114"/>
                    <a:pt x="272030" y="470483"/>
                    <a:pt x="297253" y="465350"/>
                  </a:cubicBezTo>
                  <a:lnTo>
                    <a:pt x="332185" y="543389"/>
                  </a:lnTo>
                  <a:cubicBezTo>
                    <a:pt x="296682" y="550898"/>
                    <a:pt x="254993" y="541868"/>
                    <a:pt x="211589" y="5168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24"/>
            <p:cNvSpPr/>
            <p:nvPr/>
          </p:nvSpPr>
          <p:spPr>
            <a:xfrm>
              <a:off x="5834032" y="1984194"/>
              <a:ext cx="423559" cy="545654"/>
            </a:xfrm>
            <a:custGeom>
              <a:avLst/>
              <a:gdLst/>
              <a:ahLst/>
              <a:cxnLst/>
              <a:rect l="l" t="t" r="r" b="b"/>
              <a:pathLst>
                <a:path w="423559" h="545654" extrusionOk="0">
                  <a:moveTo>
                    <a:pt x="211590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7"/>
                    <a:pt x="95182" y="-38529"/>
                    <a:pt x="211590" y="28769"/>
                  </a:cubicBezTo>
                  <a:cubicBezTo>
                    <a:pt x="327997" y="96066"/>
                    <a:pt x="423560" y="260224"/>
                    <a:pt x="423560" y="394820"/>
                  </a:cubicBezTo>
                  <a:cubicBezTo>
                    <a:pt x="423560" y="529416"/>
                    <a:pt x="328378" y="584167"/>
                    <a:pt x="211590" y="516869"/>
                  </a:cubicBezTo>
                  <a:close/>
                  <a:moveTo>
                    <a:pt x="211590" y="99298"/>
                  </a:moveTo>
                  <a:cubicBezTo>
                    <a:pt x="128686" y="51772"/>
                    <a:pt x="61107" y="90363"/>
                    <a:pt x="61107" y="186082"/>
                  </a:cubicBezTo>
                  <a:cubicBezTo>
                    <a:pt x="61107" y="281801"/>
                    <a:pt x="128686" y="398432"/>
                    <a:pt x="211590" y="446339"/>
                  </a:cubicBezTo>
                  <a:cubicBezTo>
                    <a:pt x="294493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90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24"/>
            <p:cNvSpPr/>
            <p:nvPr/>
          </p:nvSpPr>
          <p:spPr>
            <a:xfrm>
              <a:off x="5834032" y="1984177"/>
              <a:ext cx="211589" cy="286951"/>
            </a:xfrm>
            <a:custGeom>
              <a:avLst/>
              <a:gdLst/>
              <a:ahLst/>
              <a:cxnLst/>
              <a:rect l="l" t="t" r="r" b="b"/>
              <a:pathLst>
                <a:path w="211589" h="286951" extrusionOk="0">
                  <a:moveTo>
                    <a:pt x="27412" y="286951"/>
                  </a:moveTo>
                  <a:cubicBezTo>
                    <a:pt x="10194" y="243588"/>
                    <a:pt x="904" y="197477"/>
                    <a:pt x="0" y="150835"/>
                  </a:cubicBezTo>
                  <a:cubicBezTo>
                    <a:pt x="0" y="16239"/>
                    <a:pt x="95182" y="-38512"/>
                    <a:pt x="211590" y="28786"/>
                  </a:cubicBezTo>
                  <a:lnTo>
                    <a:pt x="211590" y="99315"/>
                  </a:lnTo>
                  <a:cubicBezTo>
                    <a:pt x="128686" y="51789"/>
                    <a:pt x="61107" y="90380"/>
                    <a:pt x="61107" y="186099"/>
                  </a:cubicBezTo>
                  <a:cubicBezTo>
                    <a:pt x="61830" y="219254"/>
                    <a:pt x="68540" y="252000"/>
                    <a:pt x="80905" y="282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24"/>
            <p:cNvSpPr/>
            <p:nvPr/>
          </p:nvSpPr>
          <p:spPr>
            <a:xfrm>
              <a:off x="5029839" y="4705642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4" y="247900"/>
                    <a:pt x="0" y="192406"/>
                    <a:pt x="0" y="123950"/>
                  </a:cubicBezTo>
                  <a:cubicBezTo>
                    <a:pt x="0" y="55494"/>
                    <a:pt x="96224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2757750" y="4754499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24"/>
            <p:cNvSpPr/>
            <p:nvPr/>
          </p:nvSpPr>
          <p:spPr>
            <a:xfrm>
              <a:off x="2012475" y="3630110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6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24"/>
            <p:cNvSpPr/>
            <p:nvPr/>
          </p:nvSpPr>
          <p:spPr>
            <a:xfrm>
              <a:off x="5244274" y="4799933"/>
              <a:ext cx="116580" cy="90224"/>
            </a:xfrm>
            <a:custGeom>
              <a:avLst/>
              <a:gdLst/>
              <a:ahLst/>
              <a:cxnLst/>
              <a:rect l="l" t="t" r="r" b="b"/>
              <a:pathLst>
                <a:path w="116580" h="90224" extrusionOk="0">
                  <a:moveTo>
                    <a:pt x="107376" y="2"/>
                  </a:moveTo>
                  <a:cubicBezTo>
                    <a:pt x="93384" y="11314"/>
                    <a:pt x="72729" y="953"/>
                    <a:pt x="71682" y="1998"/>
                  </a:cubicBezTo>
                  <a:cubicBezTo>
                    <a:pt x="55302" y="17235"/>
                    <a:pt x="38074" y="31550"/>
                    <a:pt x="20094" y="44868"/>
                  </a:cubicBezTo>
                  <a:cubicBezTo>
                    <a:pt x="11432" y="51711"/>
                    <a:pt x="-2179" y="60932"/>
                    <a:pt x="296" y="74049"/>
                  </a:cubicBezTo>
                  <a:cubicBezTo>
                    <a:pt x="4674" y="97622"/>
                    <a:pt x="42366" y="90398"/>
                    <a:pt x="56644" y="83554"/>
                  </a:cubicBezTo>
                  <a:cubicBezTo>
                    <a:pt x="70921" y="76711"/>
                    <a:pt x="82438" y="64544"/>
                    <a:pt x="95954" y="56084"/>
                  </a:cubicBezTo>
                  <a:cubicBezTo>
                    <a:pt x="105472" y="50095"/>
                    <a:pt x="114990" y="47054"/>
                    <a:pt x="116513" y="34887"/>
                  </a:cubicBezTo>
                  <a:cubicBezTo>
                    <a:pt x="117370" y="27187"/>
                    <a:pt x="109850" y="-283"/>
                    <a:pt x="107376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24"/>
            <p:cNvSpPr/>
            <p:nvPr/>
          </p:nvSpPr>
          <p:spPr>
            <a:xfrm>
              <a:off x="5244760" y="4829592"/>
              <a:ext cx="116051" cy="60483"/>
            </a:xfrm>
            <a:custGeom>
              <a:avLst/>
              <a:gdLst/>
              <a:ahLst/>
              <a:cxnLst/>
              <a:rect l="l" t="t" r="r" b="b"/>
              <a:pathLst>
                <a:path w="116051" h="60483" extrusionOk="0">
                  <a:moveTo>
                    <a:pt x="115837" y="0"/>
                  </a:moveTo>
                  <a:cubicBezTo>
                    <a:pt x="113933" y="11597"/>
                    <a:pt x="104605" y="14828"/>
                    <a:pt x="95087" y="20722"/>
                  </a:cubicBezTo>
                  <a:cubicBezTo>
                    <a:pt x="81381" y="29182"/>
                    <a:pt x="69388" y="41443"/>
                    <a:pt x="55110" y="48572"/>
                  </a:cubicBezTo>
                  <a:cubicBezTo>
                    <a:pt x="40833" y="55701"/>
                    <a:pt x="9233" y="61880"/>
                    <a:pt x="0" y="45055"/>
                  </a:cubicBezTo>
                  <a:cubicBezTo>
                    <a:pt x="5045" y="67773"/>
                    <a:pt x="42071" y="60644"/>
                    <a:pt x="56157" y="53515"/>
                  </a:cubicBezTo>
                  <a:cubicBezTo>
                    <a:pt x="70244" y="46386"/>
                    <a:pt x="81952" y="34505"/>
                    <a:pt x="95468" y="26045"/>
                  </a:cubicBezTo>
                  <a:cubicBezTo>
                    <a:pt x="104986" y="20056"/>
                    <a:pt x="114504" y="17015"/>
                    <a:pt x="116027" y="4848"/>
                  </a:cubicBezTo>
                  <a:cubicBezTo>
                    <a:pt x="116093" y="3232"/>
                    <a:pt x="116027" y="1606"/>
                    <a:pt x="11583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24"/>
            <p:cNvSpPr/>
            <p:nvPr/>
          </p:nvSpPr>
          <p:spPr>
            <a:xfrm>
              <a:off x="5124630" y="4754816"/>
              <a:ext cx="116569" cy="86887"/>
            </a:xfrm>
            <a:custGeom>
              <a:avLst/>
              <a:gdLst/>
              <a:ahLst/>
              <a:cxnLst/>
              <a:rect l="l" t="t" r="r" b="b"/>
              <a:pathLst>
                <a:path w="116569" h="86887" extrusionOk="0">
                  <a:moveTo>
                    <a:pt x="105663" y="63"/>
                  </a:moveTo>
                  <a:cubicBezTo>
                    <a:pt x="91671" y="11470"/>
                    <a:pt x="67590" y="-982"/>
                    <a:pt x="66162" y="63"/>
                  </a:cubicBezTo>
                  <a:cubicBezTo>
                    <a:pt x="51656" y="14825"/>
                    <a:pt x="36275" y="28693"/>
                    <a:pt x="20094" y="41602"/>
                  </a:cubicBezTo>
                  <a:cubicBezTo>
                    <a:pt x="11432" y="48446"/>
                    <a:pt x="-2179" y="57666"/>
                    <a:pt x="296" y="70783"/>
                  </a:cubicBezTo>
                  <a:cubicBezTo>
                    <a:pt x="4674" y="94261"/>
                    <a:pt x="42367" y="87037"/>
                    <a:pt x="56644" y="80288"/>
                  </a:cubicBezTo>
                  <a:cubicBezTo>
                    <a:pt x="70921" y="73540"/>
                    <a:pt x="82438" y="61278"/>
                    <a:pt x="95954" y="52818"/>
                  </a:cubicBezTo>
                  <a:cubicBezTo>
                    <a:pt x="105472" y="46830"/>
                    <a:pt x="114990" y="43313"/>
                    <a:pt x="116513" y="31621"/>
                  </a:cubicBezTo>
                  <a:cubicBezTo>
                    <a:pt x="117370" y="23922"/>
                    <a:pt x="108137" y="-222"/>
                    <a:pt x="105663" y="6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24"/>
            <p:cNvSpPr/>
            <p:nvPr/>
          </p:nvSpPr>
          <p:spPr>
            <a:xfrm>
              <a:off x="5124926" y="4782825"/>
              <a:ext cx="116097" cy="60673"/>
            </a:xfrm>
            <a:custGeom>
              <a:avLst/>
              <a:gdLst/>
              <a:ahLst/>
              <a:cxnLst/>
              <a:rect l="l" t="t" r="r" b="b"/>
              <a:pathLst>
                <a:path w="116097" h="60673" extrusionOk="0">
                  <a:moveTo>
                    <a:pt x="115741" y="0"/>
                  </a:moveTo>
                  <a:cubicBezTo>
                    <a:pt x="114218" y="11407"/>
                    <a:pt x="104700" y="14828"/>
                    <a:pt x="95182" y="20912"/>
                  </a:cubicBezTo>
                  <a:cubicBezTo>
                    <a:pt x="81476" y="29372"/>
                    <a:pt x="69388" y="41634"/>
                    <a:pt x="55205" y="48858"/>
                  </a:cubicBezTo>
                  <a:cubicBezTo>
                    <a:pt x="41023" y="56082"/>
                    <a:pt x="9233" y="62070"/>
                    <a:pt x="0" y="45246"/>
                  </a:cubicBezTo>
                  <a:cubicBezTo>
                    <a:pt x="5045" y="67964"/>
                    <a:pt x="42071" y="60835"/>
                    <a:pt x="56157" y="53706"/>
                  </a:cubicBezTo>
                  <a:cubicBezTo>
                    <a:pt x="70244" y="46577"/>
                    <a:pt x="82047" y="34695"/>
                    <a:pt x="95468" y="26235"/>
                  </a:cubicBezTo>
                  <a:cubicBezTo>
                    <a:pt x="104986" y="20246"/>
                    <a:pt x="114504" y="16730"/>
                    <a:pt x="116027" y="5133"/>
                  </a:cubicBezTo>
                  <a:cubicBezTo>
                    <a:pt x="116179" y="3413"/>
                    <a:pt x="116084" y="1692"/>
                    <a:pt x="11574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24"/>
            <p:cNvSpPr/>
            <p:nvPr/>
          </p:nvSpPr>
          <p:spPr>
            <a:xfrm>
              <a:off x="5154433" y="4234936"/>
              <a:ext cx="200389" cy="574156"/>
            </a:xfrm>
            <a:custGeom>
              <a:avLst/>
              <a:gdLst/>
              <a:ahLst/>
              <a:cxnLst/>
              <a:rect l="l" t="t" r="r" b="b"/>
              <a:pathLst>
                <a:path w="200389" h="574156" extrusionOk="0">
                  <a:moveTo>
                    <a:pt x="197978" y="49713"/>
                  </a:moveTo>
                  <a:cubicBezTo>
                    <a:pt x="197312" y="70815"/>
                    <a:pt x="190745" y="162447"/>
                    <a:pt x="187794" y="211304"/>
                  </a:cubicBezTo>
                  <a:cubicBezTo>
                    <a:pt x="184843" y="260162"/>
                    <a:pt x="184177" y="319285"/>
                    <a:pt x="184177" y="319285"/>
                  </a:cubicBezTo>
                  <a:cubicBezTo>
                    <a:pt x="184177" y="319285"/>
                    <a:pt x="192553" y="354645"/>
                    <a:pt x="197978" y="396183"/>
                  </a:cubicBezTo>
                  <a:cubicBezTo>
                    <a:pt x="203404" y="437722"/>
                    <a:pt x="197978" y="568896"/>
                    <a:pt x="197978" y="568896"/>
                  </a:cubicBezTo>
                  <a:cubicBezTo>
                    <a:pt x="187080" y="575911"/>
                    <a:pt x="173088" y="575911"/>
                    <a:pt x="162190" y="568896"/>
                  </a:cubicBezTo>
                  <a:cubicBezTo>
                    <a:pt x="162190" y="568896"/>
                    <a:pt x="139822" y="464337"/>
                    <a:pt x="129448" y="416810"/>
                  </a:cubicBezTo>
                  <a:cubicBezTo>
                    <a:pt x="119073" y="369283"/>
                    <a:pt x="117359" y="342193"/>
                    <a:pt x="111934" y="312916"/>
                  </a:cubicBezTo>
                  <a:cubicBezTo>
                    <a:pt x="105462" y="277462"/>
                    <a:pt x="91375" y="111973"/>
                    <a:pt x="91375" y="111973"/>
                  </a:cubicBezTo>
                  <a:lnTo>
                    <a:pt x="85759" y="111973"/>
                  </a:lnTo>
                  <a:lnTo>
                    <a:pt x="70815" y="298753"/>
                  </a:lnTo>
                  <a:cubicBezTo>
                    <a:pt x="75479" y="312508"/>
                    <a:pt x="78668" y="326718"/>
                    <a:pt x="80334" y="341147"/>
                  </a:cubicBezTo>
                  <a:cubicBezTo>
                    <a:pt x="84426" y="371660"/>
                    <a:pt x="76050" y="524696"/>
                    <a:pt x="76050" y="524696"/>
                  </a:cubicBezTo>
                  <a:cubicBezTo>
                    <a:pt x="63896" y="531473"/>
                    <a:pt x="48952" y="530846"/>
                    <a:pt x="37406" y="523080"/>
                  </a:cubicBezTo>
                  <a:cubicBezTo>
                    <a:pt x="37406" y="523080"/>
                    <a:pt x="0" y="320331"/>
                    <a:pt x="0" y="289533"/>
                  </a:cubicBezTo>
                  <a:cubicBezTo>
                    <a:pt x="0" y="269097"/>
                    <a:pt x="3522" y="0"/>
                    <a:pt x="3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24"/>
            <p:cNvSpPr/>
            <p:nvPr/>
          </p:nvSpPr>
          <p:spPr>
            <a:xfrm>
              <a:off x="5199628" y="3876679"/>
              <a:ext cx="128464" cy="124722"/>
            </a:xfrm>
            <a:custGeom>
              <a:avLst/>
              <a:gdLst/>
              <a:ahLst/>
              <a:cxnLst/>
              <a:rect l="l" t="t" r="r" b="b"/>
              <a:pathLst>
                <a:path w="128464" h="124722" extrusionOk="0">
                  <a:moveTo>
                    <a:pt x="102147" y="0"/>
                  </a:moveTo>
                  <a:cubicBezTo>
                    <a:pt x="102147" y="0"/>
                    <a:pt x="99767" y="46006"/>
                    <a:pt x="100814" y="50093"/>
                  </a:cubicBezTo>
                  <a:cubicBezTo>
                    <a:pt x="101861" y="54181"/>
                    <a:pt x="121945" y="67678"/>
                    <a:pt x="127846" y="72431"/>
                  </a:cubicBezTo>
                  <a:cubicBezTo>
                    <a:pt x="133747" y="77183"/>
                    <a:pt x="95960" y="114445"/>
                    <a:pt x="77590" y="122904"/>
                  </a:cubicBezTo>
                  <a:cubicBezTo>
                    <a:pt x="59220" y="131364"/>
                    <a:pt x="1444" y="109122"/>
                    <a:pt x="112" y="80606"/>
                  </a:cubicBezTo>
                  <a:cubicBezTo>
                    <a:pt x="-1221" y="52089"/>
                    <a:pt x="9630" y="28136"/>
                    <a:pt x="19148" y="26900"/>
                  </a:cubicBezTo>
                  <a:cubicBezTo>
                    <a:pt x="28666" y="25665"/>
                    <a:pt x="102147" y="0"/>
                    <a:pt x="10214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24"/>
            <p:cNvSpPr/>
            <p:nvPr/>
          </p:nvSpPr>
          <p:spPr>
            <a:xfrm>
              <a:off x="4996526" y="3906336"/>
              <a:ext cx="182485" cy="357686"/>
            </a:xfrm>
            <a:custGeom>
              <a:avLst/>
              <a:gdLst/>
              <a:ahLst/>
              <a:cxnLst/>
              <a:rect l="l" t="t" r="r" b="b"/>
              <a:pathLst>
                <a:path w="182485" h="357686" extrusionOk="0">
                  <a:moveTo>
                    <a:pt x="179037" y="55702"/>
                  </a:moveTo>
                  <a:cubicBezTo>
                    <a:pt x="176277" y="35455"/>
                    <a:pt x="189697" y="16159"/>
                    <a:pt x="176752" y="0"/>
                  </a:cubicBezTo>
                  <a:cubicBezTo>
                    <a:pt x="131255" y="44485"/>
                    <a:pt x="136966" y="162352"/>
                    <a:pt x="126687" y="237634"/>
                  </a:cubicBezTo>
                  <a:cubicBezTo>
                    <a:pt x="92897" y="272899"/>
                    <a:pt x="25032" y="307594"/>
                    <a:pt x="5901" y="316243"/>
                  </a:cubicBezTo>
                  <a:cubicBezTo>
                    <a:pt x="2379" y="317764"/>
                    <a:pt x="-572" y="319475"/>
                    <a:pt x="95" y="323182"/>
                  </a:cubicBezTo>
                  <a:cubicBezTo>
                    <a:pt x="2665" y="335739"/>
                    <a:pt x="8061" y="347535"/>
                    <a:pt x="15895" y="357687"/>
                  </a:cubicBezTo>
                  <a:cubicBezTo>
                    <a:pt x="60821" y="338676"/>
                    <a:pt x="93183" y="327270"/>
                    <a:pt x="149150" y="274040"/>
                  </a:cubicBezTo>
                  <a:cubicBezTo>
                    <a:pt x="154509" y="268175"/>
                    <a:pt x="159287" y="261806"/>
                    <a:pt x="163427" y="255029"/>
                  </a:cubicBezTo>
                  <a:cubicBezTo>
                    <a:pt x="179608" y="207502"/>
                    <a:pt x="183605" y="90776"/>
                    <a:pt x="179037" y="5570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24"/>
            <p:cNvSpPr/>
            <p:nvPr/>
          </p:nvSpPr>
          <p:spPr>
            <a:xfrm>
              <a:off x="5154414" y="3894094"/>
              <a:ext cx="208226" cy="419055"/>
            </a:xfrm>
            <a:custGeom>
              <a:avLst/>
              <a:gdLst/>
              <a:ahLst/>
              <a:cxnLst/>
              <a:rect l="l" t="t" r="r" b="b"/>
              <a:pathLst>
                <a:path w="208226" h="419055" extrusionOk="0">
                  <a:moveTo>
                    <a:pt x="152500" y="40568"/>
                  </a:moveTo>
                  <a:cubicBezTo>
                    <a:pt x="152500" y="40568"/>
                    <a:pt x="119091" y="90376"/>
                    <a:pt x="72357" y="95033"/>
                  </a:cubicBezTo>
                  <a:cubicBezTo>
                    <a:pt x="57699" y="80585"/>
                    <a:pt x="56366" y="29066"/>
                    <a:pt x="76736" y="12527"/>
                  </a:cubicBezTo>
                  <a:cubicBezTo>
                    <a:pt x="76736" y="12527"/>
                    <a:pt x="57699" y="-2491"/>
                    <a:pt x="45135" y="360"/>
                  </a:cubicBezTo>
                  <a:cubicBezTo>
                    <a:pt x="31448" y="8744"/>
                    <a:pt x="21301" y="21823"/>
                    <a:pt x="16580" y="37146"/>
                  </a:cubicBezTo>
                  <a:cubicBezTo>
                    <a:pt x="4702" y="71346"/>
                    <a:pt x="-885" y="107419"/>
                    <a:pt x="114" y="143606"/>
                  </a:cubicBezTo>
                  <a:cubicBezTo>
                    <a:pt x="875" y="192463"/>
                    <a:pt x="114" y="341698"/>
                    <a:pt x="114" y="341698"/>
                  </a:cubicBezTo>
                  <a:cubicBezTo>
                    <a:pt x="114" y="341698"/>
                    <a:pt x="6681" y="373256"/>
                    <a:pt x="48942" y="396734"/>
                  </a:cubicBezTo>
                  <a:cubicBezTo>
                    <a:pt x="91203" y="420212"/>
                    <a:pt x="122423" y="422493"/>
                    <a:pt x="151073" y="415745"/>
                  </a:cubicBezTo>
                  <a:cubicBezTo>
                    <a:pt x="174678" y="410231"/>
                    <a:pt x="194190" y="401866"/>
                    <a:pt x="202376" y="384757"/>
                  </a:cubicBezTo>
                  <a:cubicBezTo>
                    <a:pt x="200282" y="350538"/>
                    <a:pt x="184957" y="261187"/>
                    <a:pt x="190668" y="218223"/>
                  </a:cubicBezTo>
                  <a:cubicBezTo>
                    <a:pt x="196379" y="175259"/>
                    <a:pt x="205517" y="143036"/>
                    <a:pt x="207801" y="108246"/>
                  </a:cubicBezTo>
                  <a:cubicBezTo>
                    <a:pt x="210086" y="73456"/>
                    <a:pt x="203233" y="74122"/>
                    <a:pt x="185814" y="61765"/>
                  </a:cubicBezTo>
                  <a:cubicBezTo>
                    <a:pt x="175239" y="53904"/>
                    <a:pt x="164103" y="46813"/>
                    <a:pt x="152500" y="4056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24"/>
            <p:cNvSpPr/>
            <p:nvPr/>
          </p:nvSpPr>
          <p:spPr>
            <a:xfrm>
              <a:off x="5194395" y="3747198"/>
              <a:ext cx="138431" cy="168252"/>
            </a:xfrm>
            <a:custGeom>
              <a:avLst/>
              <a:gdLst/>
              <a:ahLst/>
              <a:cxnLst/>
              <a:rect l="l" t="t" r="r" b="b"/>
              <a:pathLst>
                <a:path w="138431" h="168252" extrusionOk="0">
                  <a:moveTo>
                    <a:pt x="3060" y="60853"/>
                  </a:moveTo>
                  <a:lnTo>
                    <a:pt x="3060" y="60853"/>
                  </a:lnTo>
                  <a:cubicBezTo>
                    <a:pt x="8581" y="25112"/>
                    <a:pt x="34375" y="-1978"/>
                    <a:pt x="71211" y="113"/>
                  </a:cubicBezTo>
                  <a:cubicBezTo>
                    <a:pt x="110416" y="2252"/>
                    <a:pt x="140465" y="35740"/>
                    <a:pt x="138324" y="74892"/>
                  </a:cubicBezTo>
                  <a:cubicBezTo>
                    <a:pt x="138314" y="74930"/>
                    <a:pt x="138314" y="74978"/>
                    <a:pt x="138314" y="75016"/>
                  </a:cubicBezTo>
                  <a:cubicBezTo>
                    <a:pt x="137105" y="96983"/>
                    <a:pt x="125655" y="117105"/>
                    <a:pt x="107380" y="129386"/>
                  </a:cubicBezTo>
                  <a:cubicBezTo>
                    <a:pt x="106057" y="134804"/>
                    <a:pt x="104144" y="140071"/>
                    <a:pt x="101669" y="145070"/>
                  </a:cubicBezTo>
                  <a:cubicBezTo>
                    <a:pt x="88629" y="160279"/>
                    <a:pt x="49128" y="169689"/>
                    <a:pt x="37802" y="168073"/>
                  </a:cubicBezTo>
                  <a:cubicBezTo>
                    <a:pt x="23981" y="166847"/>
                    <a:pt x="12322" y="157313"/>
                    <a:pt x="8391" y="144025"/>
                  </a:cubicBezTo>
                  <a:cubicBezTo>
                    <a:pt x="-3793" y="115984"/>
                    <a:pt x="15" y="78533"/>
                    <a:pt x="3060" y="6085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24"/>
            <p:cNvSpPr/>
            <p:nvPr/>
          </p:nvSpPr>
          <p:spPr>
            <a:xfrm>
              <a:off x="5199668" y="3732408"/>
              <a:ext cx="146095" cy="144175"/>
            </a:xfrm>
            <a:custGeom>
              <a:avLst/>
              <a:gdLst/>
              <a:ahLst/>
              <a:cxnLst/>
              <a:rect l="l" t="t" r="r" b="b"/>
              <a:pathLst>
                <a:path w="146095" h="144175" extrusionOk="0">
                  <a:moveTo>
                    <a:pt x="102106" y="144176"/>
                  </a:moveTo>
                  <a:lnTo>
                    <a:pt x="102106" y="144176"/>
                  </a:lnTo>
                  <a:lnTo>
                    <a:pt x="98680" y="113093"/>
                  </a:lnTo>
                  <a:cubicBezTo>
                    <a:pt x="98680" y="113093"/>
                    <a:pt x="124189" y="47126"/>
                    <a:pt x="63939" y="59768"/>
                  </a:cubicBezTo>
                  <a:cubicBezTo>
                    <a:pt x="24152" y="68133"/>
                    <a:pt x="14158" y="71745"/>
                    <a:pt x="2070" y="45130"/>
                  </a:cubicBezTo>
                  <a:cubicBezTo>
                    <a:pt x="-10018" y="18515"/>
                    <a:pt x="32624" y="-5534"/>
                    <a:pt x="83355" y="1120"/>
                  </a:cubicBezTo>
                  <a:cubicBezTo>
                    <a:pt x="119563" y="4913"/>
                    <a:pt x="146823" y="35777"/>
                    <a:pt x="146081" y="72125"/>
                  </a:cubicBezTo>
                  <a:cubicBezTo>
                    <a:pt x="144748" y="91706"/>
                    <a:pt x="139513" y="131439"/>
                    <a:pt x="102106" y="14417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24"/>
            <p:cNvSpPr/>
            <p:nvPr/>
          </p:nvSpPr>
          <p:spPr>
            <a:xfrm>
              <a:off x="5186268" y="3976961"/>
              <a:ext cx="186859" cy="320520"/>
            </a:xfrm>
            <a:custGeom>
              <a:avLst/>
              <a:gdLst/>
              <a:ahLst/>
              <a:cxnLst/>
              <a:rect l="l" t="t" r="r" b="b"/>
              <a:pathLst>
                <a:path w="186859" h="320520" extrusionOk="0">
                  <a:moveTo>
                    <a:pt x="186131" y="4943"/>
                  </a:moveTo>
                  <a:cubicBezTo>
                    <a:pt x="168713" y="0"/>
                    <a:pt x="182039" y="4088"/>
                    <a:pt x="168713" y="0"/>
                  </a:cubicBezTo>
                  <a:cubicBezTo>
                    <a:pt x="123216" y="44485"/>
                    <a:pt x="128832" y="120813"/>
                    <a:pt x="118552" y="196286"/>
                  </a:cubicBezTo>
                  <a:cubicBezTo>
                    <a:pt x="93424" y="237729"/>
                    <a:pt x="241" y="293906"/>
                    <a:pt x="241" y="293906"/>
                  </a:cubicBezTo>
                  <a:cubicBezTo>
                    <a:pt x="-901" y="301986"/>
                    <a:pt x="1859" y="304362"/>
                    <a:pt x="11948" y="320521"/>
                  </a:cubicBezTo>
                  <a:cubicBezTo>
                    <a:pt x="63842" y="300693"/>
                    <a:pt x="111042" y="270295"/>
                    <a:pt x="150533" y="231266"/>
                  </a:cubicBezTo>
                  <a:cubicBezTo>
                    <a:pt x="152818" y="229174"/>
                    <a:pt x="156054" y="228604"/>
                    <a:pt x="157006" y="225752"/>
                  </a:cubicBezTo>
                  <a:cubicBezTo>
                    <a:pt x="172901" y="177655"/>
                    <a:pt x="190700" y="40018"/>
                    <a:pt x="186131" y="494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24"/>
            <p:cNvSpPr/>
            <p:nvPr/>
          </p:nvSpPr>
          <p:spPr>
            <a:xfrm>
              <a:off x="4957596" y="4074866"/>
              <a:ext cx="216348" cy="290578"/>
            </a:xfrm>
            <a:custGeom>
              <a:avLst/>
              <a:gdLst/>
              <a:ahLst/>
              <a:cxnLst/>
              <a:rect l="l" t="t" r="r" b="b"/>
              <a:pathLst>
                <a:path w="216348" h="290578" extrusionOk="0">
                  <a:moveTo>
                    <a:pt x="0" y="0"/>
                  </a:moveTo>
                  <a:lnTo>
                    <a:pt x="67770" y="231360"/>
                  </a:lnTo>
                  <a:lnTo>
                    <a:pt x="216349" y="290579"/>
                  </a:lnTo>
                  <a:lnTo>
                    <a:pt x="162190" y="65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24"/>
            <p:cNvSpPr/>
            <p:nvPr/>
          </p:nvSpPr>
          <p:spPr>
            <a:xfrm>
              <a:off x="5101717" y="4257084"/>
              <a:ext cx="109578" cy="53390"/>
            </a:xfrm>
            <a:custGeom>
              <a:avLst/>
              <a:gdLst/>
              <a:ahLst/>
              <a:cxnLst/>
              <a:rect l="l" t="t" r="r" b="b"/>
              <a:pathLst>
                <a:path w="109578" h="53390" extrusionOk="0">
                  <a:moveTo>
                    <a:pt x="108112" y="15494"/>
                  </a:moveTo>
                  <a:cubicBezTo>
                    <a:pt x="105923" y="7604"/>
                    <a:pt x="100212" y="9505"/>
                    <a:pt x="93739" y="11502"/>
                  </a:cubicBezTo>
                  <a:cubicBezTo>
                    <a:pt x="86772" y="14353"/>
                    <a:pt x="79100" y="15019"/>
                    <a:pt x="71752" y="13403"/>
                  </a:cubicBezTo>
                  <a:cubicBezTo>
                    <a:pt x="66003" y="10627"/>
                    <a:pt x="60683" y="7043"/>
                    <a:pt x="55952" y="2757"/>
                  </a:cubicBezTo>
                  <a:cubicBezTo>
                    <a:pt x="53077" y="1017"/>
                    <a:pt x="49794" y="67"/>
                    <a:pt x="46434" y="0"/>
                  </a:cubicBezTo>
                  <a:cubicBezTo>
                    <a:pt x="46434" y="1996"/>
                    <a:pt x="49860" y="13688"/>
                    <a:pt x="49860" y="13688"/>
                  </a:cubicBezTo>
                  <a:cubicBezTo>
                    <a:pt x="49860" y="13688"/>
                    <a:pt x="17308" y="13688"/>
                    <a:pt x="13977" y="13688"/>
                  </a:cubicBezTo>
                  <a:cubicBezTo>
                    <a:pt x="11045" y="13070"/>
                    <a:pt x="8171" y="14952"/>
                    <a:pt x="7552" y="17880"/>
                  </a:cubicBezTo>
                  <a:cubicBezTo>
                    <a:pt x="7200" y="19572"/>
                    <a:pt x="7676" y="21339"/>
                    <a:pt x="8837" y="22623"/>
                  </a:cubicBezTo>
                  <a:cubicBezTo>
                    <a:pt x="8104" y="22680"/>
                    <a:pt x="7381" y="22680"/>
                    <a:pt x="6648" y="22623"/>
                  </a:cubicBezTo>
                  <a:cubicBezTo>
                    <a:pt x="-15" y="21102"/>
                    <a:pt x="-2870" y="31368"/>
                    <a:pt x="3792" y="32889"/>
                  </a:cubicBezTo>
                  <a:cubicBezTo>
                    <a:pt x="5582" y="33231"/>
                    <a:pt x="7399" y="33487"/>
                    <a:pt x="9218" y="33649"/>
                  </a:cubicBezTo>
                  <a:cubicBezTo>
                    <a:pt x="4839" y="35360"/>
                    <a:pt x="3792" y="42584"/>
                    <a:pt x="9218" y="43154"/>
                  </a:cubicBezTo>
                  <a:lnTo>
                    <a:pt x="10836" y="43154"/>
                  </a:lnTo>
                  <a:cubicBezTo>
                    <a:pt x="11645" y="43373"/>
                    <a:pt x="12501" y="43373"/>
                    <a:pt x="13310" y="43154"/>
                  </a:cubicBezTo>
                  <a:lnTo>
                    <a:pt x="14262" y="43154"/>
                  </a:lnTo>
                  <a:cubicBezTo>
                    <a:pt x="13701" y="46358"/>
                    <a:pt x="15852" y="49418"/>
                    <a:pt x="19059" y="49970"/>
                  </a:cubicBezTo>
                  <a:cubicBezTo>
                    <a:pt x="19107" y="49979"/>
                    <a:pt x="19164" y="49989"/>
                    <a:pt x="19212" y="49998"/>
                  </a:cubicBezTo>
                  <a:cubicBezTo>
                    <a:pt x="35107" y="52089"/>
                    <a:pt x="58522" y="58458"/>
                    <a:pt x="72894" y="45341"/>
                  </a:cubicBezTo>
                  <a:cubicBezTo>
                    <a:pt x="82774" y="44295"/>
                    <a:pt x="92416" y="41662"/>
                    <a:pt x="101449" y="37546"/>
                  </a:cubicBezTo>
                  <a:cubicBezTo>
                    <a:pt x="110491" y="33839"/>
                    <a:pt x="110777" y="24904"/>
                    <a:pt x="108112" y="1549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24"/>
            <p:cNvSpPr/>
            <p:nvPr/>
          </p:nvSpPr>
          <p:spPr>
            <a:xfrm>
              <a:off x="4984781" y="4223327"/>
              <a:ext cx="67863" cy="55821"/>
            </a:xfrm>
            <a:custGeom>
              <a:avLst/>
              <a:gdLst/>
              <a:ahLst/>
              <a:cxnLst/>
              <a:rect l="l" t="t" r="r" b="b"/>
              <a:pathLst>
                <a:path w="67863" h="55821" extrusionOk="0">
                  <a:moveTo>
                    <a:pt x="62477" y="30335"/>
                  </a:moveTo>
                  <a:lnTo>
                    <a:pt x="60192" y="30335"/>
                  </a:lnTo>
                  <a:cubicBezTo>
                    <a:pt x="62420" y="28253"/>
                    <a:pt x="62534" y="24764"/>
                    <a:pt x="60459" y="22540"/>
                  </a:cubicBezTo>
                  <a:cubicBezTo>
                    <a:pt x="59564" y="21590"/>
                    <a:pt x="58355" y="20981"/>
                    <a:pt x="57051" y="20829"/>
                  </a:cubicBezTo>
                  <a:cubicBezTo>
                    <a:pt x="53720" y="20829"/>
                    <a:pt x="20216" y="13890"/>
                    <a:pt x="20216" y="13890"/>
                  </a:cubicBezTo>
                  <a:lnTo>
                    <a:pt x="16123" y="108"/>
                  </a:lnTo>
                  <a:cubicBezTo>
                    <a:pt x="16123" y="-653"/>
                    <a:pt x="10317" y="2864"/>
                    <a:pt x="10127" y="2959"/>
                  </a:cubicBezTo>
                  <a:cubicBezTo>
                    <a:pt x="4406" y="6723"/>
                    <a:pt x="694" y="12873"/>
                    <a:pt x="37" y="19689"/>
                  </a:cubicBezTo>
                  <a:cubicBezTo>
                    <a:pt x="-400" y="29232"/>
                    <a:pt x="3035" y="38557"/>
                    <a:pt x="9555" y="45543"/>
                  </a:cubicBezTo>
                  <a:cubicBezTo>
                    <a:pt x="15638" y="51503"/>
                    <a:pt x="23785" y="54906"/>
                    <a:pt x="32304" y="55049"/>
                  </a:cubicBezTo>
                  <a:cubicBezTo>
                    <a:pt x="36302" y="55049"/>
                    <a:pt x="40204" y="55049"/>
                    <a:pt x="43726" y="55809"/>
                  </a:cubicBezTo>
                  <a:cubicBezTo>
                    <a:pt x="46981" y="56018"/>
                    <a:pt x="49789" y="53556"/>
                    <a:pt x="49998" y="50305"/>
                  </a:cubicBezTo>
                  <a:cubicBezTo>
                    <a:pt x="49998" y="50210"/>
                    <a:pt x="50008" y="50106"/>
                    <a:pt x="50008" y="50011"/>
                  </a:cubicBezTo>
                  <a:lnTo>
                    <a:pt x="51055" y="50011"/>
                  </a:lnTo>
                  <a:cubicBezTo>
                    <a:pt x="51835" y="50201"/>
                    <a:pt x="52654" y="50201"/>
                    <a:pt x="53435" y="50011"/>
                  </a:cubicBezTo>
                  <a:lnTo>
                    <a:pt x="55148" y="50011"/>
                  </a:lnTo>
                  <a:cubicBezTo>
                    <a:pt x="60859" y="50011"/>
                    <a:pt x="61334" y="42977"/>
                    <a:pt x="57432" y="40505"/>
                  </a:cubicBezTo>
                  <a:cubicBezTo>
                    <a:pt x="59240" y="40505"/>
                    <a:pt x="61049" y="40505"/>
                    <a:pt x="62953" y="40505"/>
                  </a:cubicBezTo>
                  <a:cubicBezTo>
                    <a:pt x="69901" y="40885"/>
                    <a:pt x="69234" y="30239"/>
                    <a:pt x="62477" y="3033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24"/>
            <p:cNvSpPr/>
            <p:nvPr/>
          </p:nvSpPr>
          <p:spPr>
            <a:xfrm>
              <a:off x="5132255" y="3894454"/>
              <a:ext cx="67293" cy="97715"/>
            </a:xfrm>
            <a:custGeom>
              <a:avLst/>
              <a:gdLst/>
              <a:ahLst/>
              <a:cxnLst/>
              <a:rect l="l" t="t" r="r" b="b"/>
              <a:pathLst>
                <a:path w="67293" h="97715" extrusionOk="0">
                  <a:moveTo>
                    <a:pt x="24367" y="97715"/>
                  </a:moveTo>
                  <a:cubicBezTo>
                    <a:pt x="15153" y="97344"/>
                    <a:pt x="6435" y="93466"/>
                    <a:pt x="0" y="86879"/>
                  </a:cubicBezTo>
                  <a:cubicBezTo>
                    <a:pt x="1333" y="69769"/>
                    <a:pt x="23224" y="4848"/>
                    <a:pt x="67294" y="0"/>
                  </a:cubicBezTo>
                  <a:cubicBezTo>
                    <a:pt x="55310" y="8431"/>
                    <a:pt x="45811" y="19923"/>
                    <a:pt x="39786" y="33269"/>
                  </a:cubicBezTo>
                  <a:cubicBezTo>
                    <a:pt x="33000" y="54323"/>
                    <a:pt x="27841" y="75872"/>
                    <a:pt x="24367" y="9771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24"/>
            <p:cNvSpPr/>
            <p:nvPr/>
          </p:nvSpPr>
          <p:spPr>
            <a:xfrm>
              <a:off x="5305132" y="3960902"/>
              <a:ext cx="81740" cy="121566"/>
            </a:xfrm>
            <a:custGeom>
              <a:avLst/>
              <a:gdLst/>
              <a:ahLst/>
              <a:cxnLst/>
              <a:rect l="l" t="t" r="r" b="b"/>
              <a:pathLst>
                <a:path w="81740" h="121566" extrusionOk="0">
                  <a:moveTo>
                    <a:pt x="75168" y="117100"/>
                  </a:moveTo>
                  <a:cubicBezTo>
                    <a:pt x="75168" y="117100"/>
                    <a:pt x="31289" y="132214"/>
                    <a:pt x="355" y="106834"/>
                  </a:cubicBezTo>
                  <a:cubicBezTo>
                    <a:pt x="-2977" y="101036"/>
                    <a:pt x="18249" y="26514"/>
                    <a:pt x="18249" y="26514"/>
                  </a:cubicBezTo>
                  <a:cubicBezTo>
                    <a:pt x="18249" y="26514"/>
                    <a:pt x="36714" y="-11507"/>
                    <a:pt x="65840" y="3511"/>
                  </a:cubicBezTo>
                  <a:cubicBezTo>
                    <a:pt x="94966" y="18530"/>
                    <a:pt x="75168" y="117100"/>
                    <a:pt x="75168" y="11710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24"/>
            <p:cNvSpPr/>
            <p:nvPr/>
          </p:nvSpPr>
          <p:spPr>
            <a:xfrm>
              <a:off x="2821998" y="4049582"/>
              <a:ext cx="101559" cy="177370"/>
            </a:xfrm>
            <a:custGeom>
              <a:avLst/>
              <a:gdLst/>
              <a:ahLst/>
              <a:cxnLst/>
              <a:rect l="l" t="t" r="r" b="b"/>
              <a:pathLst>
                <a:path w="101559" h="177370" extrusionOk="0">
                  <a:moveTo>
                    <a:pt x="0" y="0"/>
                  </a:moveTo>
                  <a:cubicBezTo>
                    <a:pt x="0" y="0"/>
                    <a:pt x="6092" y="90966"/>
                    <a:pt x="17989" y="104084"/>
                  </a:cubicBezTo>
                  <a:cubicBezTo>
                    <a:pt x="29887" y="117201"/>
                    <a:pt x="70340" y="126136"/>
                    <a:pt x="70340" y="126136"/>
                  </a:cubicBezTo>
                  <a:lnTo>
                    <a:pt x="101559" y="177370"/>
                  </a:lnTo>
                  <a:cubicBezTo>
                    <a:pt x="101559" y="177370"/>
                    <a:pt x="73005" y="14543"/>
                    <a:pt x="66913" y="10646"/>
                  </a:cubicBezTo>
                  <a:cubicBezTo>
                    <a:pt x="60821" y="674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24"/>
            <p:cNvSpPr/>
            <p:nvPr/>
          </p:nvSpPr>
          <p:spPr>
            <a:xfrm>
              <a:off x="2814097" y="3945071"/>
              <a:ext cx="67769" cy="130685"/>
            </a:xfrm>
            <a:custGeom>
              <a:avLst/>
              <a:gdLst/>
              <a:ahLst/>
              <a:cxnLst/>
              <a:rect l="l" t="t" r="r" b="b"/>
              <a:pathLst>
                <a:path w="67769" h="130685" extrusionOk="0">
                  <a:moveTo>
                    <a:pt x="67770" y="3183"/>
                  </a:moveTo>
                  <a:cubicBezTo>
                    <a:pt x="52097" y="-4127"/>
                    <a:pt x="33430" y="1529"/>
                    <a:pt x="24462" y="16300"/>
                  </a:cubicBezTo>
                  <a:cubicBezTo>
                    <a:pt x="12945" y="35311"/>
                    <a:pt x="1047" y="100328"/>
                    <a:pt x="0" y="111354"/>
                  </a:cubicBezTo>
                  <a:cubicBezTo>
                    <a:pt x="0" y="111354"/>
                    <a:pt x="16086" y="133597"/>
                    <a:pt x="40167" y="13036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24"/>
            <p:cNvSpPr/>
            <p:nvPr/>
          </p:nvSpPr>
          <p:spPr>
            <a:xfrm>
              <a:off x="2966810" y="4837262"/>
              <a:ext cx="145801" cy="82247"/>
            </a:xfrm>
            <a:custGeom>
              <a:avLst/>
              <a:gdLst/>
              <a:ahLst/>
              <a:cxnLst/>
              <a:rect l="l" t="t" r="r" b="b"/>
              <a:pathLst>
                <a:path w="145801" h="82247" extrusionOk="0">
                  <a:moveTo>
                    <a:pt x="7003" y="19800"/>
                  </a:moveTo>
                  <a:cubicBezTo>
                    <a:pt x="23964" y="24458"/>
                    <a:pt x="42087" y="22272"/>
                    <a:pt x="57449" y="13717"/>
                  </a:cubicBezTo>
                  <a:cubicBezTo>
                    <a:pt x="69537" y="13717"/>
                    <a:pt x="135498" y="-14134"/>
                    <a:pt x="144446" y="9535"/>
                  </a:cubicBezTo>
                  <a:cubicBezTo>
                    <a:pt x="152346" y="30256"/>
                    <a:pt x="123791" y="49457"/>
                    <a:pt x="108562" y="53164"/>
                  </a:cubicBezTo>
                  <a:cubicBezTo>
                    <a:pt x="75248" y="61244"/>
                    <a:pt x="50596" y="77783"/>
                    <a:pt x="37175" y="80635"/>
                  </a:cubicBezTo>
                  <a:cubicBezTo>
                    <a:pt x="27657" y="82726"/>
                    <a:pt x="14332" y="84057"/>
                    <a:pt x="6432" y="76262"/>
                  </a:cubicBezTo>
                  <a:cubicBezTo>
                    <a:pt x="-2515" y="66852"/>
                    <a:pt x="-1944" y="32157"/>
                    <a:pt x="7003" y="1980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24"/>
            <p:cNvSpPr/>
            <p:nvPr/>
          </p:nvSpPr>
          <p:spPr>
            <a:xfrm>
              <a:off x="2969244" y="4850979"/>
              <a:ext cx="143767" cy="68530"/>
            </a:xfrm>
            <a:custGeom>
              <a:avLst/>
              <a:gdLst/>
              <a:ahLst/>
              <a:cxnLst/>
              <a:rect l="l" t="t" r="r" b="b"/>
              <a:pathLst>
                <a:path w="143767" h="68530" extrusionOk="0">
                  <a:moveTo>
                    <a:pt x="35122" y="61119"/>
                  </a:moveTo>
                  <a:cubicBezTo>
                    <a:pt x="48543" y="58363"/>
                    <a:pt x="73195" y="42109"/>
                    <a:pt x="106509" y="33649"/>
                  </a:cubicBezTo>
                  <a:cubicBezTo>
                    <a:pt x="119263" y="30607"/>
                    <a:pt x="141250" y="16634"/>
                    <a:pt x="143535" y="0"/>
                  </a:cubicBezTo>
                  <a:cubicBezTo>
                    <a:pt x="146485" y="19011"/>
                    <a:pt x="120691" y="36025"/>
                    <a:pt x="106509" y="39447"/>
                  </a:cubicBezTo>
                  <a:cubicBezTo>
                    <a:pt x="73195" y="47527"/>
                    <a:pt x="48543" y="64066"/>
                    <a:pt x="35122" y="66918"/>
                  </a:cubicBezTo>
                  <a:cubicBezTo>
                    <a:pt x="25604" y="69009"/>
                    <a:pt x="12278" y="70340"/>
                    <a:pt x="4378" y="62545"/>
                  </a:cubicBezTo>
                  <a:cubicBezTo>
                    <a:pt x="2265" y="60292"/>
                    <a:pt x="761" y="57545"/>
                    <a:pt x="0" y="54561"/>
                  </a:cubicBezTo>
                  <a:cubicBezTo>
                    <a:pt x="10013" y="62156"/>
                    <a:pt x="23034" y="64589"/>
                    <a:pt x="35122" y="61119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24"/>
            <p:cNvSpPr/>
            <p:nvPr/>
          </p:nvSpPr>
          <p:spPr>
            <a:xfrm>
              <a:off x="2864165" y="4805303"/>
              <a:ext cx="146191" cy="82209"/>
            </a:xfrm>
            <a:custGeom>
              <a:avLst/>
              <a:gdLst/>
              <a:ahLst/>
              <a:cxnLst/>
              <a:rect l="l" t="t" r="r" b="b"/>
              <a:pathLst>
                <a:path w="146191" h="82209" extrusionOk="0">
                  <a:moveTo>
                    <a:pt x="7327" y="19726"/>
                  </a:moveTo>
                  <a:cubicBezTo>
                    <a:pt x="24287" y="24431"/>
                    <a:pt x="42423" y="22245"/>
                    <a:pt x="57774" y="13642"/>
                  </a:cubicBezTo>
                  <a:cubicBezTo>
                    <a:pt x="69957" y="13642"/>
                    <a:pt x="135823" y="-14113"/>
                    <a:pt x="144865" y="9555"/>
                  </a:cubicBezTo>
                  <a:cubicBezTo>
                    <a:pt x="152670" y="30277"/>
                    <a:pt x="124116" y="49477"/>
                    <a:pt x="108886" y="53185"/>
                  </a:cubicBezTo>
                  <a:cubicBezTo>
                    <a:pt x="75573" y="61169"/>
                    <a:pt x="50921" y="77804"/>
                    <a:pt x="37595" y="80560"/>
                  </a:cubicBezTo>
                  <a:cubicBezTo>
                    <a:pt x="27601" y="82651"/>
                    <a:pt x="14656" y="84077"/>
                    <a:pt x="6756" y="76283"/>
                  </a:cubicBezTo>
                  <a:cubicBezTo>
                    <a:pt x="-2762" y="66872"/>
                    <a:pt x="-1905" y="32178"/>
                    <a:pt x="7327" y="19726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24"/>
            <p:cNvSpPr/>
            <p:nvPr/>
          </p:nvSpPr>
          <p:spPr>
            <a:xfrm>
              <a:off x="2866543" y="4818565"/>
              <a:ext cx="143767" cy="68566"/>
            </a:xfrm>
            <a:custGeom>
              <a:avLst/>
              <a:gdLst/>
              <a:ahLst/>
              <a:cxnLst/>
              <a:rect l="l" t="t" r="r" b="b"/>
              <a:pathLst>
                <a:path w="143767" h="68566" extrusionOk="0">
                  <a:moveTo>
                    <a:pt x="35217" y="61215"/>
                  </a:moveTo>
                  <a:cubicBezTo>
                    <a:pt x="48543" y="58363"/>
                    <a:pt x="73290" y="42204"/>
                    <a:pt x="106509" y="33744"/>
                  </a:cubicBezTo>
                  <a:cubicBezTo>
                    <a:pt x="119263" y="30702"/>
                    <a:pt x="141345" y="16730"/>
                    <a:pt x="143534" y="0"/>
                  </a:cubicBezTo>
                  <a:cubicBezTo>
                    <a:pt x="146485" y="19011"/>
                    <a:pt x="120691" y="36025"/>
                    <a:pt x="106509" y="39542"/>
                  </a:cubicBezTo>
                  <a:cubicBezTo>
                    <a:pt x="73195" y="47527"/>
                    <a:pt x="48543" y="64161"/>
                    <a:pt x="35217" y="66918"/>
                  </a:cubicBezTo>
                  <a:cubicBezTo>
                    <a:pt x="25223" y="69009"/>
                    <a:pt x="12278" y="70435"/>
                    <a:pt x="4378" y="62640"/>
                  </a:cubicBezTo>
                  <a:cubicBezTo>
                    <a:pt x="2320" y="60350"/>
                    <a:pt x="821" y="57622"/>
                    <a:pt x="0" y="54656"/>
                  </a:cubicBezTo>
                  <a:cubicBezTo>
                    <a:pt x="10052" y="62251"/>
                    <a:pt x="23099" y="64684"/>
                    <a:pt x="35217" y="61215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24"/>
            <p:cNvSpPr/>
            <p:nvPr/>
          </p:nvSpPr>
          <p:spPr>
            <a:xfrm>
              <a:off x="2858160" y="4267254"/>
              <a:ext cx="210834" cy="594226"/>
            </a:xfrm>
            <a:custGeom>
              <a:avLst/>
              <a:gdLst/>
              <a:ahLst/>
              <a:cxnLst/>
              <a:rect l="l" t="t" r="r" b="b"/>
              <a:pathLst>
                <a:path w="210834" h="594226" extrusionOk="0">
                  <a:moveTo>
                    <a:pt x="6098" y="372610"/>
                  </a:moveTo>
                  <a:cubicBezTo>
                    <a:pt x="8933" y="348172"/>
                    <a:pt x="14031" y="324057"/>
                    <a:pt x="21327" y="300559"/>
                  </a:cubicBezTo>
                  <a:cubicBezTo>
                    <a:pt x="21327" y="300559"/>
                    <a:pt x="16759" y="238299"/>
                    <a:pt x="14474" y="179271"/>
                  </a:cubicBezTo>
                  <a:cubicBezTo>
                    <a:pt x="11904" y="112734"/>
                    <a:pt x="-11320" y="53420"/>
                    <a:pt x="6955" y="0"/>
                  </a:cubicBezTo>
                  <a:lnTo>
                    <a:pt x="210835" y="45340"/>
                  </a:lnTo>
                  <a:cubicBezTo>
                    <a:pt x="210835" y="45340"/>
                    <a:pt x="201317" y="312821"/>
                    <a:pt x="198176" y="345140"/>
                  </a:cubicBezTo>
                  <a:cubicBezTo>
                    <a:pt x="196596" y="370310"/>
                    <a:pt x="193417" y="395366"/>
                    <a:pt x="188657" y="420137"/>
                  </a:cubicBezTo>
                  <a:cubicBezTo>
                    <a:pt x="179139" y="471941"/>
                    <a:pt x="168955" y="587907"/>
                    <a:pt x="168955" y="587907"/>
                  </a:cubicBezTo>
                  <a:cubicBezTo>
                    <a:pt x="147063" y="600644"/>
                    <a:pt x="114987" y="590188"/>
                    <a:pt x="114987" y="590188"/>
                  </a:cubicBezTo>
                  <a:cubicBezTo>
                    <a:pt x="114987" y="590188"/>
                    <a:pt x="114987" y="445041"/>
                    <a:pt x="116224" y="407685"/>
                  </a:cubicBezTo>
                  <a:cubicBezTo>
                    <a:pt x="117937" y="362059"/>
                    <a:pt x="119365" y="365576"/>
                    <a:pt x="119365" y="365576"/>
                  </a:cubicBezTo>
                  <a:lnTo>
                    <a:pt x="112512" y="251987"/>
                  </a:lnTo>
                  <a:lnTo>
                    <a:pt x="108038" y="195525"/>
                  </a:lnTo>
                  <a:cubicBezTo>
                    <a:pt x="108038" y="195525"/>
                    <a:pt x="102327" y="236969"/>
                    <a:pt x="98520" y="273945"/>
                  </a:cubicBezTo>
                  <a:cubicBezTo>
                    <a:pt x="95284" y="306263"/>
                    <a:pt x="87479" y="335444"/>
                    <a:pt x="78722" y="395613"/>
                  </a:cubicBezTo>
                  <a:cubicBezTo>
                    <a:pt x="71203" y="447703"/>
                    <a:pt x="63398" y="554068"/>
                    <a:pt x="63398" y="554068"/>
                  </a:cubicBezTo>
                  <a:cubicBezTo>
                    <a:pt x="41506" y="566710"/>
                    <a:pt x="12000" y="557965"/>
                    <a:pt x="12000" y="557965"/>
                  </a:cubicBezTo>
                  <a:cubicBezTo>
                    <a:pt x="12000" y="557965"/>
                    <a:pt x="197" y="417856"/>
                    <a:pt x="6098" y="372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24"/>
            <p:cNvSpPr/>
            <p:nvPr/>
          </p:nvSpPr>
          <p:spPr>
            <a:xfrm>
              <a:off x="2884049" y="3772563"/>
              <a:ext cx="155365" cy="247695"/>
            </a:xfrm>
            <a:custGeom>
              <a:avLst/>
              <a:gdLst/>
              <a:ahLst/>
              <a:cxnLst/>
              <a:rect l="l" t="t" r="r" b="b"/>
              <a:pathLst>
                <a:path w="155365" h="247695" extrusionOk="0">
                  <a:moveTo>
                    <a:pt x="8859" y="177022"/>
                  </a:moveTo>
                  <a:cubicBezTo>
                    <a:pt x="24564" y="177782"/>
                    <a:pt x="36271" y="181869"/>
                    <a:pt x="38270" y="177022"/>
                  </a:cubicBezTo>
                  <a:cubicBezTo>
                    <a:pt x="39966" y="168895"/>
                    <a:pt x="41174" y="160673"/>
                    <a:pt x="41887" y="152403"/>
                  </a:cubicBezTo>
                  <a:cubicBezTo>
                    <a:pt x="40078" y="147840"/>
                    <a:pt x="38460" y="142897"/>
                    <a:pt x="38460" y="142897"/>
                  </a:cubicBezTo>
                  <a:cubicBezTo>
                    <a:pt x="18662" y="130826"/>
                    <a:pt x="12476" y="109439"/>
                    <a:pt x="9906" y="84535"/>
                  </a:cubicBezTo>
                  <a:cubicBezTo>
                    <a:pt x="5527" y="42046"/>
                    <a:pt x="28942" y="4880"/>
                    <a:pt x="71013" y="412"/>
                  </a:cubicBezTo>
                  <a:cubicBezTo>
                    <a:pt x="111084" y="-3770"/>
                    <a:pt x="140495" y="24365"/>
                    <a:pt x="148396" y="62862"/>
                  </a:cubicBezTo>
                  <a:cubicBezTo>
                    <a:pt x="152584" y="81873"/>
                    <a:pt x="161055" y="117899"/>
                    <a:pt x="149633" y="149171"/>
                  </a:cubicBezTo>
                  <a:cubicBezTo>
                    <a:pt x="143256" y="166756"/>
                    <a:pt x="135070" y="180634"/>
                    <a:pt x="126884" y="183295"/>
                  </a:cubicBezTo>
                  <a:cubicBezTo>
                    <a:pt x="118946" y="183143"/>
                    <a:pt x="111027" y="182449"/>
                    <a:pt x="103184" y="181204"/>
                  </a:cubicBezTo>
                  <a:lnTo>
                    <a:pt x="103184" y="181204"/>
                  </a:lnTo>
                  <a:cubicBezTo>
                    <a:pt x="103184" y="181204"/>
                    <a:pt x="101090" y="192991"/>
                    <a:pt x="99662" y="200215"/>
                  </a:cubicBezTo>
                  <a:cubicBezTo>
                    <a:pt x="98235" y="207439"/>
                    <a:pt x="98711" y="211716"/>
                    <a:pt x="113844" y="221031"/>
                  </a:cubicBezTo>
                  <a:cubicBezTo>
                    <a:pt x="128978" y="230347"/>
                    <a:pt x="91001" y="249548"/>
                    <a:pt x="66253" y="247551"/>
                  </a:cubicBezTo>
                  <a:cubicBezTo>
                    <a:pt x="41506" y="245555"/>
                    <a:pt x="13523" y="230727"/>
                    <a:pt x="5908" y="214758"/>
                  </a:cubicBezTo>
                  <a:cubicBezTo>
                    <a:pt x="-2754" y="197553"/>
                    <a:pt x="-1992" y="176451"/>
                    <a:pt x="8859" y="17702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24"/>
            <p:cNvSpPr/>
            <p:nvPr/>
          </p:nvSpPr>
          <p:spPr>
            <a:xfrm>
              <a:off x="2832349" y="3948237"/>
              <a:ext cx="239208" cy="394751"/>
            </a:xfrm>
            <a:custGeom>
              <a:avLst/>
              <a:gdLst/>
              <a:ahLst/>
              <a:cxnLst/>
              <a:rect l="l" t="t" r="r" b="b"/>
              <a:pathLst>
                <a:path w="239208" h="394751" extrusionOk="0">
                  <a:moveTo>
                    <a:pt x="83308" y="3725"/>
                  </a:moveTo>
                  <a:cubicBezTo>
                    <a:pt x="78930" y="14561"/>
                    <a:pt x="90066" y="27868"/>
                    <a:pt x="119667" y="37088"/>
                  </a:cubicBezTo>
                  <a:cubicBezTo>
                    <a:pt x="149269" y="46308"/>
                    <a:pt x="151839" y="34427"/>
                    <a:pt x="151839" y="34427"/>
                  </a:cubicBezTo>
                  <a:cubicBezTo>
                    <a:pt x="171408" y="43257"/>
                    <a:pt x="190473" y="53162"/>
                    <a:pt x="208948" y="64083"/>
                  </a:cubicBezTo>
                  <a:cubicBezTo>
                    <a:pt x="226652" y="76441"/>
                    <a:pt x="234552" y="112371"/>
                    <a:pt x="236932" y="172920"/>
                  </a:cubicBezTo>
                  <a:cubicBezTo>
                    <a:pt x="239692" y="242974"/>
                    <a:pt x="239977" y="346963"/>
                    <a:pt x="237598" y="364928"/>
                  </a:cubicBezTo>
                  <a:cubicBezTo>
                    <a:pt x="237598" y="364928"/>
                    <a:pt x="204475" y="398007"/>
                    <a:pt x="161452" y="394490"/>
                  </a:cubicBezTo>
                  <a:cubicBezTo>
                    <a:pt x="118430" y="390973"/>
                    <a:pt x="47234" y="353427"/>
                    <a:pt x="30196" y="324435"/>
                  </a:cubicBezTo>
                  <a:cubicBezTo>
                    <a:pt x="30196" y="263031"/>
                    <a:pt x="37906" y="253050"/>
                    <a:pt x="27912" y="217595"/>
                  </a:cubicBezTo>
                  <a:cubicBezTo>
                    <a:pt x="5068" y="136514"/>
                    <a:pt x="-6925" y="103531"/>
                    <a:pt x="4212" y="49540"/>
                  </a:cubicBezTo>
                  <a:cubicBezTo>
                    <a:pt x="13730" y="5150"/>
                    <a:pt x="26103" y="-363"/>
                    <a:pt x="43712" y="17"/>
                  </a:cubicBezTo>
                  <a:cubicBezTo>
                    <a:pt x="56967" y="550"/>
                    <a:pt x="70185" y="1785"/>
                    <a:pt x="83308" y="37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24"/>
            <p:cNvSpPr/>
            <p:nvPr/>
          </p:nvSpPr>
          <p:spPr>
            <a:xfrm>
              <a:off x="3011886" y="4098914"/>
              <a:ext cx="63391" cy="288487"/>
            </a:xfrm>
            <a:custGeom>
              <a:avLst/>
              <a:gdLst/>
              <a:ahLst/>
              <a:cxnLst/>
              <a:rect l="l" t="t" r="r" b="b"/>
              <a:pathLst>
                <a:path w="63391" h="288487" extrusionOk="0">
                  <a:moveTo>
                    <a:pt x="21226" y="268241"/>
                  </a:moveTo>
                  <a:lnTo>
                    <a:pt x="0" y="24144"/>
                  </a:lnTo>
                  <a:lnTo>
                    <a:pt x="45592" y="0"/>
                  </a:lnTo>
                  <a:lnTo>
                    <a:pt x="63391" y="14923"/>
                  </a:lnTo>
                  <a:lnTo>
                    <a:pt x="57109" y="234117"/>
                  </a:lnTo>
                  <a:lnTo>
                    <a:pt x="57109" y="234117"/>
                  </a:lnTo>
                  <a:lnTo>
                    <a:pt x="57109" y="240200"/>
                  </a:lnTo>
                  <a:lnTo>
                    <a:pt x="57109" y="240200"/>
                  </a:lnTo>
                  <a:lnTo>
                    <a:pt x="57109" y="247995"/>
                  </a:lnTo>
                  <a:cubicBezTo>
                    <a:pt x="57109" y="247995"/>
                    <a:pt x="58061" y="266435"/>
                    <a:pt x="23224" y="288488"/>
                  </a:cubicBezTo>
                  <a:cubicBezTo>
                    <a:pt x="23224" y="288488"/>
                    <a:pt x="22653" y="282689"/>
                    <a:pt x="22177" y="277271"/>
                  </a:cubicBezTo>
                  <a:lnTo>
                    <a:pt x="22177" y="277271"/>
                  </a:lnTo>
                  <a:lnTo>
                    <a:pt x="21321" y="267766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24"/>
            <p:cNvSpPr/>
            <p:nvPr/>
          </p:nvSpPr>
          <p:spPr>
            <a:xfrm>
              <a:off x="2997806" y="3997207"/>
              <a:ext cx="83658" cy="135231"/>
            </a:xfrm>
            <a:custGeom>
              <a:avLst/>
              <a:gdLst/>
              <a:ahLst/>
              <a:cxnLst/>
              <a:rect l="l" t="t" r="r" b="b"/>
              <a:pathLst>
                <a:path w="83658" h="135231" extrusionOk="0">
                  <a:moveTo>
                    <a:pt x="29880" y="0"/>
                  </a:moveTo>
                  <a:cubicBezTo>
                    <a:pt x="53390" y="0"/>
                    <a:pt x="67953" y="11977"/>
                    <a:pt x="74140" y="48192"/>
                  </a:cubicBezTo>
                  <a:cubicBezTo>
                    <a:pt x="80327" y="84408"/>
                    <a:pt x="83658" y="114064"/>
                    <a:pt x="83658" y="114064"/>
                  </a:cubicBezTo>
                  <a:cubicBezTo>
                    <a:pt x="72826" y="126070"/>
                    <a:pt x="57807" y="133484"/>
                    <a:pt x="41683" y="134786"/>
                  </a:cubicBezTo>
                  <a:cubicBezTo>
                    <a:pt x="13128" y="137923"/>
                    <a:pt x="4943" y="123475"/>
                    <a:pt x="4943" y="123475"/>
                  </a:cubicBezTo>
                  <a:cubicBezTo>
                    <a:pt x="4943" y="123475"/>
                    <a:pt x="1897" y="85929"/>
                    <a:pt x="374" y="60359"/>
                  </a:cubicBezTo>
                  <a:cubicBezTo>
                    <a:pt x="-1149" y="34790"/>
                    <a:pt x="755" y="570"/>
                    <a:pt x="2988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24"/>
            <p:cNvSpPr/>
            <p:nvPr/>
          </p:nvSpPr>
          <p:spPr>
            <a:xfrm>
              <a:off x="2888823" y="3761654"/>
              <a:ext cx="150557" cy="165637"/>
            </a:xfrm>
            <a:custGeom>
              <a:avLst/>
              <a:gdLst/>
              <a:ahLst/>
              <a:cxnLst/>
              <a:rect l="l" t="t" r="r" b="b"/>
              <a:pathLst>
                <a:path w="150557" h="165637" extrusionOk="0">
                  <a:moveTo>
                    <a:pt x="142099" y="68353"/>
                  </a:moveTo>
                  <a:cubicBezTo>
                    <a:pt x="142099" y="68353"/>
                    <a:pt x="178840" y="12557"/>
                    <a:pt x="99172" y="1150"/>
                  </a:cubicBezTo>
                  <a:cubicBezTo>
                    <a:pt x="42063" y="-7024"/>
                    <a:pt x="4752" y="29667"/>
                    <a:pt x="468" y="69874"/>
                  </a:cubicBezTo>
                  <a:cubicBezTo>
                    <a:pt x="-3624" y="107896"/>
                    <a:pt x="19981" y="147723"/>
                    <a:pt x="37018" y="163502"/>
                  </a:cubicBezTo>
                  <a:cubicBezTo>
                    <a:pt x="53749" y="167751"/>
                    <a:pt x="71464" y="165612"/>
                    <a:pt x="86703" y="157514"/>
                  </a:cubicBezTo>
                  <a:cubicBezTo>
                    <a:pt x="87636" y="147115"/>
                    <a:pt x="87988" y="136678"/>
                    <a:pt x="87750" y="126241"/>
                  </a:cubicBezTo>
                  <a:cubicBezTo>
                    <a:pt x="87750" y="126241"/>
                    <a:pt x="59862" y="67308"/>
                    <a:pt x="142099" y="6835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24"/>
            <p:cNvSpPr/>
            <p:nvPr/>
          </p:nvSpPr>
          <p:spPr>
            <a:xfrm>
              <a:off x="2091982" y="2625612"/>
              <a:ext cx="210167" cy="307273"/>
            </a:xfrm>
            <a:custGeom>
              <a:avLst/>
              <a:gdLst/>
              <a:ahLst/>
              <a:cxnLst/>
              <a:rect l="l" t="t" r="r" b="b"/>
              <a:pathLst>
                <a:path w="210167" h="307273" extrusionOk="0">
                  <a:moveTo>
                    <a:pt x="136175" y="10238"/>
                  </a:moveTo>
                  <a:cubicBezTo>
                    <a:pt x="127799" y="-3260"/>
                    <a:pt x="63836" y="-12100"/>
                    <a:pt x="42801" y="41986"/>
                  </a:cubicBezTo>
                  <a:cubicBezTo>
                    <a:pt x="34806" y="62517"/>
                    <a:pt x="36043" y="114987"/>
                    <a:pt x="29380" y="147875"/>
                  </a:cubicBezTo>
                  <a:cubicBezTo>
                    <a:pt x="22718" y="180764"/>
                    <a:pt x="7013" y="199489"/>
                    <a:pt x="1397" y="226199"/>
                  </a:cubicBezTo>
                  <a:cubicBezTo>
                    <a:pt x="-4219" y="252910"/>
                    <a:pt x="4919" y="297775"/>
                    <a:pt x="69452" y="305664"/>
                  </a:cubicBezTo>
                  <a:cubicBezTo>
                    <a:pt x="133985" y="313554"/>
                    <a:pt x="183670" y="290931"/>
                    <a:pt x="198709" y="270399"/>
                  </a:cubicBezTo>
                  <a:cubicBezTo>
                    <a:pt x="213748" y="249868"/>
                    <a:pt x="214224" y="206238"/>
                    <a:pt x="198709" y="182855"/>
                  </a:cubicBezTo>
                  <a:cubicBezTo>
                    <a:pt x="183194" y="159472"/>
                    <a:pt x="170916" y="140366"/>
                    <a:pt x="171297" y="109854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24"/>
            <p:cNvSpPr/>
            <p:nvPr/>
          </p:nvSpPr>
          <p:spPr>
            <a:xfrm>
              <a:off x="2269538" y="2847336"/>
              <a:ext cx="39152" cy="227300"/>
            </a:xfrm>
            <a:custGeom>
              <a:avLst/>
              <a:gdLst/>
              <a:ahLst/>
              <a:cxnLst/>
              <a:rect l="l" t="t" r="r" b="b"/>
              <a:pathLst>
                <a:path w="39152" h="227300" extrusionOk="0">
                  <a:moveTo>
                    <a:pt x="35145" y="14835"/>
                  </a:moveTo>
                  <a:cubicBezTo>
                    <a:pt x="35145" y="14835"/>
                    <a:pt x="50279" y="121866"/>
                    <a:pt x="21725" y="197909"/>
                  </a:cubicBezTo>
                  <a:cubicBezTo>
                    <a:pt x="-6830" y="273952"/>
                    <a:pt x="975" y="178423"/>
                    <a:pt x="975" y="178423"/>
                  </a:cubicBezTo>
                  <a:lnTo>
                    <a:pt x="7923" y="155705"/>
                  </a:lnTo>
                  <a:cubicBezTo>
                    <a:pt x="7923" y="155705"/>
                    <a:pt x="13634" y="68446"/>
                    <a:pt x="11255" y="47059"/>
                  </a:cubicBezTo>
                  <a:cubicBezTo>
                    <a:pt x="8875" y="25672"/>
                    <a:pt x="9446" y="7231"/>
                    <a:pt x="7923" y="5520"/>
                  </a:cubicBezTo>
                  <a:cubicBezTo>
                    <a:pt x="6400" y="3809"/>
                    <a:pt x="13539" y="387"/>
                    <a:pt x="16585" y="7"/>
                  </a:cubicBezTo>
                  <a:cubicBezTo>
                    <a:pt x="19631" y="-373"/>
                    <a:pt x="35145" y="14835"/>
                    <a:pt x="35145" y="148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24"/>
            <p:cNvSpPr/>
            <p:nvPr/>
          </p:nvSpPr>
          <p:spPr>
            <a:xfrm>
              <a:off x="2185896" y="2622782"/>
              <a:ext cx="100407" cy="124097"/>
            </a:xfrm>
            <a:custGeom>
              <a:avLst/>
              <a:gdLst/>
              <a:ahLst/>
              <a:cxnLst/>
              <a:rect l="l" t="t" r="r" b="b"/>
              <a:pathLst>
                <a:path w="100407" h="124097" extrusionOk="0">
                  <a:moveTo>
                    <a:pt x="0" y="3657"/>
                  </a:moveTo>
                  <a:cubicBezTo>
                    <a:pt x="0" y="3657"/>
                    <a:pt x="48162" y="-10126"/>
                    <a:pt x="77288" y="15824"/>
                  </a:cubicBezTo>
                  <a:cubicBezTo>
                    <a:pt x="96918" y="33855"/>
                    <a:pt x="104879" y="61297"/>
                    <a:pt x="97942" y="87019"/>
                  </a:cubicBezTo>
                  <a:cubicBezTo>
                    <a:pt x="94040" y="102227"/>
                    <a:pt x="86235" y="122949"/>
                    <a:pt x="74147" y="124090"/>
                  </a:cubicBezTo>
                  <a:cubicBezTo>
                    <a:pt x="62059" y="125230"/>
                    <a:pt x="0" y="3657"/>
                    <a:pt x="0" y="3657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24"/>
            <p:cNvSpPr/>
            <p:nvPr/>
          </p:nvSpPr>
          <p:spPr>
            <a:xfrm>
              <a:off x="2142363" y="2757613"/>
              <a:ext cx="124104" cy="138364"/>
            </a:xfrm>
            <a:custGeom>
              <a:avLst/>
              <a:gdLst/>
              <a:ahLst/>
              <a:cxnLst/>
              <a:rect l="l" t="t" r="r" b="b"/>
              <a:pathLst>
                <a:path w="124104" h="138364" extrusionOk="0">
                  <a:moveTo>
                    <a:pt x="25163" y="0"/>
                  </a:moveTo>
                  <a:cubicBezTo>
                    <a:pt x="25163" y="0"/>
                    <a:pt x="28304" y="53515"/>
                    <a:pt x="27352" y="57032"/>
                  </a:cubicBezTo>
                  <a:cubicBezTo>
                    <a:pt x="26400" y="60549"/>
                    <a:pt x="6221" y="64826"/>
                    <a:pt x="606" y="69484"/>
                  </a:cubicBezTo>
                  <a:cubicBezTo>
                    <a:pt x="-5010" y="74142"/>
                    <a:pt x="29826" y="128513"/>
                    <a:pt x="47530" y="136592"/>
                  </a:cubicBezTo>
                  <a:cubicBezTo>
                    <a:pt x="65234" y="144671"/>
                    <a:pt x="119964" y="124045"/>
                    <a:pt x="123676" y="96860"/>
                  </a:cubicBezTo>
                  <a:cubicBezTo>
                    <a:pt x="127198" y="71766"/>
                    <a:pt x="108066" y="52279"/>
                    <a:pt x="100642" y="45531"/>
                  </a:cubicBezTo>
                  <a:cubicBezTo>
                    <a:pt x="95603" y="45179"/>
                    <a:pt x="90547" y="45179"/>
                    <a:pt x="85508" y="45531"/>
                  </a:cubicBezTo>
                  <a:lnTo>
                    <a:pt x="83890" y="19486"/>
                  </a:lnTo>
                  <a:cubicBezTo>
                    <a:pt x="60475" y="11977"/>
                    <a:pt x="25163" y="0"/>
                    <a:pt x="25163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24"/>
            <p:cNvSpPr/>
            <p:nvPr/>
          </p:nvSpPr>
          <p:spPr>
            <a:xfrm>
              <a:off x="2121718" y="2803072"/>
              <a:ext cx="180978" cy="208003"/>
            </a:xfrm>
            <a:custGeom>
              <a:avLst/>
              <a:gdLst/>
              <a:ahLst/>
              <a:cxnLst/>
              <a:rect l="l" t="t" r="r" b="b"/>
              <a:pathLst>
                <a:path w="180978" h="208003" extrusionOk="0">
                  <a:moveTo>
                    <a:pt x="38384" y="17181"/>
                  </a:moveTo>
                  <a:cubicBezTo>
                    <a:pt x="23345" y="19557"/>
                    <a:pt x="6117" y="27542"/>
                    <a:pt x="3738" y="36192"/>
                  </a:cubicBezTo>
                  <a:cubicBezTo>
                    <a:pt x="-2445" y="65896"/>
                    <a:pt x="-938" y="96684"/>
                    <a:pt x="8116" y="125637"/>
                  </a:cubicBezTo>
                  <a:cubicBezTo>
                    <a:pt x="21156" y="160046"/>
                    <a:pt x="29913" y="182004"/>
                    <a:pt x="37432" y="196832"/>
                  </a:cubicBezTo>
                  <a:cubicBezTo>
                    <a:pt x="37432" y="196832"/>
                    <a:pt x="102632" y="224778"/>
                    <a:pt x="155268" y="192270"/>
                  </a:cubicBezTo>
                  <a:cubicBezTo>
                    <a:pt x="155268" y="192270"/>
                    <a:pt x="158789" y="155294"/>
                    <a:pt x="159075" y="135238"/>
                  </a:cubicBezTo>
                  <a:cubicBezTo>
                    <a:pt x="207618" y="92939"/>
                    <a:pt x="166118" y="40849"/>
                    <a:pt x="125000" y="356"/>
                  </a:cubicBezTo>
                  <a:cubicBezTo>
                    <a:pt x="120062" y="-119"/>
                    <a:pt x="115089" y="-119"/>
                    <a:pt x="110151" y="356"/>
                  </a:cubicBezTo>
                  <a:cubicBezTo>
                    <a:pt x="110151" y="356"/>
                    <a:pt x="146892" y="43606"/>
                    <a:pt x="121383" y="68225"/>
                  </a:cubicBezTo>
                  <a:cubicBezTo>
                    <a:pt x="66748" y="51495"/>
                    <a:pt x="55898" y="26971"/>
                    <a:pt x="38384" y="1718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24"/>
            <p:cNvSpPr/>
            <p:nvPr/>
          </p:nvSpPr>
          <p:spPr>
            <a:xfrm>
              <a:off x="2137334" y="2632700"/>
              <a:ext cx="133195" cy="163980"/>
            </a:xfrm>
            <a:custGeom>
              <a:avLst/>
              <a:gdLst/>
              <a:ahLst/>
              <a:cxnLst/>
              <a:rect l="l" t="t" r="r" b="b"/>
              <a:pathLst>
                <a:path w="133195" h="163980" extrusionOk="0">
                  <a:moveTo>
                    <a:pt x="130419" y="58471"/>
                  </a:moveTo>
                  <a:lnTo>
                    <a:pt x="130419" y="58471"/>
                  </a:lnTo>
                  <a:cubicBezTo>
                    <a:pt x="124993" y="24061"/>
                    <a:pt x="100056" y="-1888"/>
                    <a:pt x="64553" y="108"/>
                  </a:cubicBezTo>
                  <a:cubicBezTo>
                    <a:pt x="26762" y="2399"/>
                    <a:pt x="-2053" y="34793"/>
                    <a:pt x="115" y="72539"/>
                  </a:cubicBezTo>
                  <a:cubicBezTo>
                    <a:pt x="1384" y="93736"/>
                    <a:pt x="12514" y="113117"/>
                    <a:pt x="30192" y="124913"/>
                  </a:cubicBezTo>
                  <a:cubicBezTo>
                    <a:pt x="31439" y="130103"/>
                    <a:pt x="33258" y="135141"/>
                    <a:pt x="35618" y="139932"/>
                  </a:cubicBezTo>
                  <a:cubicBezTo>
                    <a:pt x="48277" y="154570"/>
                    <a:pt x="81686" y="163885"/>
                    <a:pt x="92727" y="163980"/>
                  </a:cubicBezTo>
                  <a:cubicBezTo>
                    <a:pt x="102245" y="163980"/>
                    <a:pt x="110526" y="155235"/>
                    <a:pt x="119473" y="140407"/>
                  </a:cubicBezTo>
                  <a:cubicBezTo>
                    <a:pt x="138033" y="109610"/>
                    <a:pt x="133369" y="75485"/>
                    <a:pt x="130419" y="5847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24"/>
            <p:cNvSpPr/>
            <p:nvPr/>
          </p:nvSpPr>
          <p:spPr>
            <a:xfrm>
              <a:off x="2131362" y="2631771"/>
              <a:ext cx="133630" cy="125556"/>
            </a:xfrm>
            <a:custGeom>
              <a:avLst/>
              <a:gdLst/>
              <a:ahLst/>
              <a:cxnLst/>
              <a:rect l="l" t="t" r="r" b="b"/>
              <a:pathLst>
                <a:path w="133630" h="125556" extrusionOk="0">
                  <a:moveTo>
                    <a:pt x="59484" y="1702"/>
                  </a:moveTo>
                  <a:cubicBezTo>
                    <a:pt x="34546" y="6549"/>
                    <a:pt x="14082" y="13583"/>
                    <a:pt x="7324" y="38012"/>
                  </a:cubicBezTo>
                  <a:cubicBezTo>
                    <a:pt x="2660" y="54837"/>
                    <a:pt x="-3432" y="86965"/>
                    <a:pt x="2375" y="100462"/>
                  </a:cubicBezTo>
                  <a:lnTo>
                    <a:pt x="5991" y="109968"/>
                  </a:lnTo>
                  <a:lnTo>
                    <a:pt x="36164" y="125557"/>
                  </a:lnTo>
                  <a:cubicBezTo>
                    <a:pt x="36164" y="125557"/>
                    <a:pt x="50251" y="113770"/>
                    <a:pt x="45682" y="79456"/>
                  </a:cubicBezTo>
                  <a:cubicBezTo>
                    <a:pt x="45808" y="74807"/>
                    <a:pt x="47261" y="70283"/>
                    <a:pt x="49870" y="66433"/>
                  </a:cubicBezTo>
                  <a:cubicBezTo>
                    <a:pt x="51779" y="63173"/>
                    <a:pt x="53189" y="59646"/>
                    <a:pt x="54058" y="55977"/>
                  </a:cubicBezTo>
                  <a:cubicBezTo>
                    <a:pt x="57624" y="46681"/>
                    <a:pt x="64649" y="39124"/>
                    <a:pt x="73666" y="34875"/>
                  </a:cubicBezTo>
                  <a:cubicBezTo>
                    <a:pt x="96129" y="22233"/>
                    <a:pt x="129062" y="33164"/>
                    <a:pt x="133631" y="37727"/>
                  </a:cubicBezTo>
                  <a:cubicBezTo>
                    <a:pt x="120538" y="9734"/>
                    <a:pt x="89617" y="-5285"/>
                    <a:pt x="59484" y="1702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24"/>
            <p:cNvSpPr/>
            <p:nvPr/>
          </p:nvSpPr>
          <p:spPr>
            <a:xfrm>
              <a:off x="2137527" y="3718507"/>
              <a:ext cx="105640" cy="80438"/>
            </a:xfrm>
            <a:custGeom>
              <a:avLst/>
              <a:gdLst/>
              <a:ahLst/>
              <a:cxnLst/>
              <a:rect l="l" t="t" r="r" b="b"/>
              <a:pathLst>
                <a:path w="105640" h="80438" extrusionOk="0">
                  <a:moveTo>
                    <a:pt x="8202" y="3"/>
                  </a:moveTo>
                  <a:cubicBezTo>
                    <a:pt x="20862" y="10269"/>
                    <a:pt x="40469" y="3139"/>
                    <a:pt x="41421" y="4090"/>
                  </a:cubicBezTo>
                  <a:cubicBezTo>
                    <a:pt x="56092" y="16761"/>
                    <a:pt x="71439" y="28623"/>
                    <a:pt x="87394" y="39640"/>
                  </a:cubicBezTo>
                  <a:cubicBezTo>
                    <a:pt x="95294" y="45818"/>
                    <a:pt x="107572" y="54088"/>
                    <a:pt x="105383" y="65970"/>
                  </a:cubicBezTo>
                  <a:cubicBezTo>
                    <a:pt x="101386" y="87167"/>
                    <a:pt x="67310" y="80608"/>
                    <a:pt x="54461" y="74145"/>
                  </a:cubicBezTo>
                  <a:cubicBezTo>
                    <a:pt x="41611" y="67681"/>
                    <a:pt x="31141" y="56845"/>
                    <a:pt x="19053" y="49335"/>
                  </a:cubicBezTo>
                  <a:cubicBezTo>
                    <a:pt x="10392" y="44012"/>
                    <a:pt x="1825" y="41161"/>
                    <a:pt x="17" y="30325"/>
                  </a:cubicBezTo>
                  <a:cubicBezTo>
                    <a:pt x="-364" y="23386"/>
                    <a:pt x="5823" y="-283"/>
                    <a:pt x="8202" y="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24"/>
            <p:cNvSpPr/>
            <p:nvPr/>
          </p:nvSpPr>
          <p:spPr>
            <a:xfrm>
              <a:off x="2137841" y="3744079"/>
              <a:ext cx="105259" cy="54863"/>
            </a:xfrm>
            <a:custGeom>
              <a:avLst/>
              <a:gdLst/>
              <a:ahLst/>
              <a:cxnLst/>
              <a:rect l="l" t="t" r="r" b="b"/>
              <a:pathLst>
                <a:path w="105259" h="54863" extrusionOk="0">
                  <a:moveTo>
                    <a:pt x="369" y="0"/>
                  </a:moveTo>
                  <a:cubicBezTo>
                    <a:pt x="1987" y="10456"/>
                    <a:pt x="10458" y="13308"/>
                    <a:pt x="19405" y="19011"/>
                  </a:cubicBezTo>
                  <a:cubicBezTo>
                    <a:pt x="31779" y="26615"/>
                    <a:pt x="42629" y="38021"/>
                    <a:pt x="55479" y="44200"/>
                  </a:cubicBezTo>
                  <a:cubicBezTo>
                    <a:pt x="68329" y="50379"/>
                    <a:pt x="96883" y="56082"/>
                    <a:pt x="105259" y="40968"/>
                  </a:cubicBezTo>
                  <a:cubicBezTo>
                    <a:pt x="100690" y="61405"/>
                    <a:pt x="67186" y="55036"/>
                    <a:pt x="54527" y="48573"/>
                  </a:cubicBezTo>
                  <a:cubicBezTo>
                    <a:pt x="41868" y="42109"/>
                    <a:pt x="31208" y="31273"/>
                    <a:pt x="19119" y="23763"/>
                  </a:cubicBezTo>
                  <a:cubicBezTo>
                    <a:pt x="10458" y="18440"/>
                    <a:pt x="1891" y="15589"/>
                    <a:pt x="83" y="4753"/>
                  </a:cubicBezTo>
                  <a:cubicBezTo>
                    <a:pt x="-89" y="3165"/>
                    <a:pt x="7" y="1559"/>
                    <a:pt x="36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24"/>
            <p:cNvSpPr/>
            <p:nvPr/>
          </p:nvSpPr>
          <p:spPr>
            <a:xfrm>
              <a:off x="2226539" y="3701115"/>
              <a:ext cx="96273" cy="74358"/>
            </a:xfrm>
            <a:custGeom>
              <a:avLst/>
              <a:gdLst/>
              <a:ahLst/>
              <a:cxnLst/>
              <a:rect l="l" t="t" r="r" b="b"/>
              <a:pathLst>
                <a:path w="96273" h="74358" extrusionOk="0">
                  <a:moveTo>
                    <a:pt x="7519" y="0"/>
                  </a:moveTo>
                  <a:cubicBezTo>
                    <a:pt x="19132" y="9505"/>
                    <a:pt x="36074" y="4087"/>
                    <a:pt x="37407" y="4943"/>
                  </a:cubicBezTo>
                  <a:cubicBezTo>
                    <a:pt x="50869" y="16473"/>
                    <a:pt x="64979" y="27233"/>
                    <a:pt x="79667" y="37166"/>
                  </a:cubicBezTo>
                  <a:cubicBezTo>
                    <a:pt x="86806" y="42774"/>
                    <a:pt x="98037" y="50378"/>
                    <a:pt x="96039" y="61215"/>
                  </a:cubicBezTo>
                  <a:cubicBezTo>
                    <a:pt x="92422" y="80225"/>
                    <a:pt x="61202" y="74712"/>
                    <a:pt x="49495" y="68724"/>
                  </a:cubicBezTo>
                  <a:cubicBezTo>
                    <a:pt x="37787" y="62735"/>
                    <a:pt x="28079" y="52945"/>
                    <a:pt x="16942" y="46006"/>
                  </a:cubicBezTo>
                  <a:cubicBezTo>
                    <a:pt x="9042" y="41158"/>
                    <a:pt x="1237" y="38592"/>
                    <a:pt x="0" y="28516"/>
                  </a:cubicBezTo>
                  <a:cubicBezTo>
                    <a:pt x="386" y="18574"/>
                    <a:pt x="2954" y="8840"/>
                    <a:pt x="7519" y="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24"/>
            <p:cNvSpPr/>
            <p:nvPr/>
          </p:nvSpPr>
          <p:spPr>
            <a:xfrm>
              <a:off x="2226484" y="3725354"/>
              <a:ext cx="95903" cy="50071"/>
            </a:xfrm>
            <a:custGeom>
              <a:avLst/>
              <a:gdLst/>
              <a:ahLst/>
              <a:cxnLst/>
              <a:rect l="l" t="t" r="r" b="b"/>
              <a:pathLst>
                <a:path w="95903" h="50071" extrusionOk="0">
                  <a:moveTo>
                    <a:pt x="245" y="0"/>
                  </a:moveTo>
                  <a:cubicBezTo>
                    <a:pt x="1768" y="9505"/>
                    <a:pt x="9763" y="12262"/>
                    <a:pt x="17283" y="17110"/>
                  </a:cubicBezTo>
                  <a:cubicBezTo>
                    <a:pt x="28609" y="24144"/>
                    <a:pt x="38604" y="34219"/>
                    <a:pt x="50311" y="40208"/>
                  </a:cubicBezTo>
                  <a:cubicBezTo>
                    <a:pt x="62018" y="46196"/>
                    <a:pt x="88384" y="51139"/>
                    <a:pt x="95903" y="37261"/>
                  </a:cubicBezTo>
                  <a:cubicBezTo>
                    <a:pt x="91810" y="56272"/>
                    <a:pt x="61162" y="50093"/>
                    <a:pt x="49549" y="44200"/>
                  </a:cubicBezTo>
                  <a:cubicBezTo>
                    <a:pt x="37937" y="38307"/>
                    <a:pt x="28134" y="28421"/>
                    <a:pt x="16997" y="21482"/>
                  </a:cubicBezTo>
                  <a:cubicBezTo>
                    <a:pt x="9097" y="16634"/>
                    <a:pt x="1292" y="14068"/>
                    <a:pt x="55" y="3992"/>
                  </a:cubicBezTo>
                  <a:cubicBezTo>
                    <a:pt x="-59" y="2661"/>
                    <a:pt x="5" y="1321"/>
                    <a:pt x="2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24"/>
            <p:cNvSpPr/>
            <p:nvPr/>
          </p:nvSpPr>
          <p:spPr>
            <a:xfrm>
              <a:off x="2101518" y="3008174"/>
              <a:ext cx="205910" cy="717579"/>
            </a:xfrm>
            <a:custGeom>
              <a:avLst/>
              <a:gdLst/>
              <a:ahLst/>
              <a:cxnLst/>
              <a:rect l="l" t="t" r="r" b="b"/>
              <a:pathLst>
                <a:path w="205910" h="717579" extrusionOk="0">
                  <a:moveTo>
                    <a:pt x="200595" y="106555"/>
                  </a:moveTo>
                  <a:cubicBezTo>
                    <a:pt x="194980" y="63115"/>
                    <a:pt x="178989" y="0"/>
                    <a:pt x="178989" y="0"/>
                  </a:cubicBezTo>
                  <a:cubicBezTo>
                    <a:pt x="163827" y="7043"/>
                    <a:pt x="147437" y="11083"/>
                    <a:pt x="130732" y="11882"/>
                  </a:cubicBezTo>
                  <a:cubicBezTo>
                    <a:pt x="106230" y="11825"/>
                    <a:pt x="81788" y="9467"/>
                    <a:pt x="57727" y="4848"/>
                  </a:cubicBezTo>
                  <a:cubicBezTo>
                    <a:pt x="49855" y="18526"/>
                    <a:pt x="41277" y="31786"/>
                    <a:pt x="32028" y="44580"/>
                  </a:cubicBezTo>
                  <a:cubicBezTo>
                    <a:pt x="19464" y="61975"/>
                    <a:pt x="-4998" y="100091"/>
                    <a:pt x="904" y="166629"/>
                  </a:cubicBezTo>
                  <a:cubicBezTo>
                    <a:pt x="4806" y="210163"/>
                    <a:pt x="29458" y="394758"/>
                    <a:pt x="29458" y="394758"/>
                  </a:cubicBezTo>
                  <a:cubicBezTo>
                    <a:pt x="19982" y="425830"/>
                    <a:pt x="14951" y="458092"/>
                    <a:pt x="14515" y="490572"/>
                  </a:cubicBezTo>
                  <a:cubicBezTo>
                    <a:pt x="16767" y="529163"/>
                    <a:pt x="21857" y="567546"/>
                    <a:pt x="29744" y="605396"/>
                  </a:cubicBezTo>
                  <a:lnTo>
                    <a:pt x="44307" y="709955"/>
                  </a:lnTo>
                  <a:cubicBezTo>
                    <a:pt x="44307" y="709955"/>
                    <a:pt x="63343" y="723928"/>
                    <a:pt x="77525" y="714043"/>
                  </a:cubicBezTo>
                  <a:lnTo>
                    <a:pt x="75812" y="611385"/>
                  </a:lnTo>
                  <a:cubicBezTo>
                    <a:pt x="77430" y="586291"/>
                    <a:pt x="79905" y="549220"/>
                    <a:pt x="81523" y="525837"/>
                  </a:cubicBezTo>
                  <a:cubicBezTo>
                    <a:pt x="84188" y="487340"/>
                    <a:pt x="91041" y="426125"/>
                    <a:pt x="93040" y="410917"/>
                  </a:cubicBezTo>
                  <a:cubicBezTo>
                    <a:pt x="95039" y="395708"/>
                    <a:pt x="99988" y="368903"/>
                    <a:pt x="102558" y="338961"/>
                  </a:cubicBezTo>
                  <a:cubicBezTo>
                    <a:pt x="105128" y="309019"/>
                    <a:pt x="116169" y="156933"/>
                    <a:pt x="116169" y="156933"/>
                  </a:cubicBezTo>
                  <a:lnTo>
                    <a:pt x="117787" y="185449"/>
                  </a:lnTo>
                  <a:cubicBezTo>
                    <a:pt x="117787" y="185449"/>
                    <a:pt x="119215" y="231741"/>
                    <a:pt x="125878" y="288773"/>
                  </a:cubicBezTo>
                  <a:cubicBezTo>
                    <a:pt x="132540" y="345805"/>
                    <a:pt x="134920" y="371089"/>
                    <a:pt x="134920" y="371089"/>
                  </a:cubicBezTo>
                  <a:cubicBezTo>
                    <a:pt x="128461" y="382524"/>
                    <a:pt x="123865" y="394910"/>
                    <a:pt x="121309" y="407780"/>
                  </a:cubicBezTo>
                  <a:cubicBezTo>
                    <a:pt x="120167" y="420042"/>
                    <a:pt x="105985" y="517567"/>
                    <a:pt x="114456" y="567185"/>
                  </a:cubicBezTo>
                  <a:lnTo>
                    <a:pt x="131779" y="693321"/>
                  </a:lnTo>
                  <a:cubicBezTo>
                    <a:pt x="140538" y="699338"/>
                    <a:pt x="151655" y="700783"/>
                    <a:pt x="161666" y="697218"/>
                  </a:cubicBezTo>
                  <a:lnTo>
                    <a:pt x="171850" y="570131"/>
                  </a:lnTo>
                  <a:cubicBezTo>
                    <a:pt x="178704" y="521749"/>
                    <a:pt x="193171" y="419186"/>
                    <a:pt x="195360" y="405879"/>
                  </a:cubicBezTo>
                  <a:cubicBezTo>
                    <a:pt x="200276" y="379007"/>
                    <a:pt x="203171" y="351812"/>
                    <a:pt x="204022" y="324513"/>
                  </a:cubicBezTo>
                  <a:cubicBezTo>
                    <a:pt x="207394" y="251863"/>
                    <a:pt x="206250" y="179071"/>
                    <a:pt x="200595" y="10655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24"/>
            <p:cNvSpPr/>
            <p:nvPr/>
          </p:nvSpPr>
          <p:spPr>
            <a:xfrm>
              <a:off x="2096876" y="2994106"/>
              <a:ext cx="219176" cy="477454"/>
            </a:xfrm>
            <a:custGeom>
              <a:avLst/>
              <a:gdLst/>
              <a:ahLst/>
              <a:cxnLst/>
              <a:rect l="l" t="t" r="r" b="b"/>
              <a:pathLst>
                <a:path w="219176" h="477454" extrusionOk="0">
                  <a:moveTo>
                    <a:pt x="62274" y="5418"/>
                  </a:moveTo>
                  <a:lnTo>
                    <a:pt x="24773" y="80606"/>
                  </a:lnTo>
                  <a:cubicBezTo>
                    <a:pt x="24773" y="80606"/>
                    <a:pt x="-32337" y="164158"/>
                    <a:pt x="26867" y="378979"/>
                  </a:cubicBezTo>
                  <a:lnTo>
                    <a:pt x="15730" y="445516"/>
                  </a:lnTo>
                  <a:cubicBezTo>
                    <a:pt x="15730" y="445516"/>
                    <a:pt x="127855" y="517377"/>
                    <a:pt x="202953" y="445516"/>
                  </a:cubicBezTo>
                  <a:cubicBezTo>
                    <a:pt x="202953" y="445516"/>
                    <a:pt x="228938" y="247044"/>
                    <a:pt x="215137" y="155508"/>
                  </a:cubicBezTo>
                  <a:cubicBezTo>
                    <a:pt x="207420" y="102867"/>
                    <a:pt x="195743" y="50882"/>
                    <a:pt x="180205" y="0"/>
                  </a:cubicBezTo>
                  <a:cubicBezTo>
                    <a:pt x="180205" y="0"/>
                    <a:pt x="161835" y="20246"/>
                    <a:pt x="67224" y="68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24"/>
            <p:cNvSpPr/>
            <p:nvPr/>
          </p:nvSpPr>
          <p:spPr>
            <a:xfrm>
              <a:off x="2115642" y="2850934"/>
              <a:ext cx="316003" cy="274536"/>
            </a:xfrm>
            <a:custGeom>
              <a:avLst/>
              <a:gdLst/>
              <a:ahLst/>
              <a:cxnLst/>
              <a:rect l="l" t="t" r="r" b="b"/>
              <a:pathLst>
                <a:path w="316003" h="274536" extrusionOk="0">
                  <a:moveTo>
                    <a:pt x="278037" y="202010"/>
                  </a:moveTo>
                  <a:cubicBezTo>
                    <a:pt x="268463" y="202400"/>
                    <a:pt x="258924" y="203417"/>
                    <a:pt x="249482" y="205052"/>
                  </a:cubicBezTo>
                  <a:cubicBezTo>
                    <a:pt x="240488" y="207875"/>
                    <a:pt x="231117" y="209320"/>
                    <a:pt x="221689" y="209329"/>
                  </a:cubicBezTo>
                  <a:cubicBezTo>
                    <a:pt x="211410" y="209329"/>
                    <a:pt x="182760" y="195071"/>
                    <a:pt x="158203" y="177867"/>
                  </a:cubicBezTo>
                  <a:cubicBezTo>
                    <a:pt x="131540" y="157867"/>
                    <a:pt x="108492" y="133467"/>
                    <a:pt x="90052" y="105721"/>
                  </a:cubicBezTo>
                  <a:cubicBezTo>
                    <a:pt x="70714" y="76112"/>
                    <a:pt x="53873" y="44963"/>
                    <a:pt x="39701" y="12568"/>
                  </a:cubicBezTo>
                  <a:cubicBezTo>
                    <a:pt x="31706" y="-10435"/>
                    <a:pt x="31896" y="5249"/>
                    <a:pt x="18285" y="4869"/>
                  </a:cubicBezTo>
                  <a:cubicBezTo>
                    <a:pt x="2199" y="4869"/>
                    <a:pt x="-6367" y="10382"/>
                    <a:pt x="5626" y="41655"/>
                  </a:cubicBezTo>
                  <a:cubicBezTo>
                    <a:pt x="17624" y="74011"/>
                    <a:pt x="34368" y="104419"/>
                    <a:pt x="55311" y="131861"/>
                  </a:cubicBezTo>
                  <a:cubicBezTo>
                    <a:pt x="74979" y="159540"/>
                    <a:pt x="99215" y="183675"/>
                    <a:pt x="126983" y="203246"/>
                  </a:cubicBezTo>
                  <a:cubicBezTo>
                    <a:pt x="151440" y="220356"/>
                    <a:pt x="177868" y="234452"/>
                    <a:pt x="205699" y="245260"/>
                  </a:cubicBezTo>
                  <a:cubicBezTo>
                    <a:pt x="213694" y="248492"/>
                    <a:pt x="218834" y="252959"/>
                    <a:pt x="233301" y="260944"/>
                  </a:cubicBezTo>
                  <a:cubicBezTo>
                    <a:pt x="247832" y="269251"/>
                    <a:pt x="264161" y="273918"/>
                    <a:pt x="280892" y="274536"/>
                  </a:cubicBezTo>
                  <a:cubicBezTo>
                    <a:pt x="294789" y="274536"/>
                    <a:pt x="299929" y="271875"/>
                    <a:pt x="300881" y="269023"/>
                  </a:cubicBezTo>
                  <a:cubicBezTo>
                    <a:pt x="301832" y="266171"/>
                    <a:pt x="299643" y="263035"/>
                    <a:pt x="293266" y="262465"/>
                  </a:cubicBezTo>
                  <a:cubicBezTo>
                    <a:pt x="283123" y="262312"/>
                    <a:pt x="273092" y="260316"/>
                    <a:pt x="263664" y="256571"/>
                  </a:cubicBezTo>
                  <a:cubicBezTo>
                    <a:pt x="263664" y="256571"/>
                    <a:pt x="277466" y="258567"/>
                    <a:pt x="285842" y="258947"/>
                  </a:cubicBezTo>
                  <a:cubicBezTo>
                    <a:pt x="293341" y="259394"/>
                    <a:pt x="300865" y="258814"/>
                    <a:pt x="308210" y="257236"/>
                  </a:cubicBezTo>
                  <a:cubicBezTo>
                    <a:pt x="315253" y="255525"/>
                    <a:pt x="319156" y="245640"/>
                    <a:pt x="312778" y="244880"/>
                  </a:cubicBezTo>
                  <a:cubicBezTo>
                    <a:pt x="306401" y="244119"/>
                    <a:pt x="301166" y="244880"/>
                    <a:pt x="288793" y="244404"/>
                  </a:cubicBezTo>
                  <a:cubicBezTo>
                    <a:pt x="282333" y="243967"/>
                    <a:pt x="275944" y="242788"/>
                    <a:pt x="269756" y="240887"/>
                  </a:cubicBezTo>
                  <a:cubicBezTo>
                    <a:pt x="278072" y="240944"/>
                    <a:pt x="286380" y="240345"/>
                    <a:pt x="294599" y="239081"/>
                  </a:cubicBezTo>
                  <a:cubicBezTo>
                    <a:pt x="301263" y="238425"/>
                    <a:pt x="307602" y="235887"/>
                    <a:pt x="312874" y="231762"/>
                  </a:cubicBezTo>
                  <a:cubicBezTo>
                    <a:pt x="315634" y="229481"/>
                    <a:pt x="316110" y="223112"/>
                    <a:pt x="308019" y="223207"/>
                  </a:cubicBezTo>
                  <a:cubicBezTo>
                    <a:pt x="298031" y="224947"/>
                    <a:pt x="287865" y="225460"/>
                    <a:pt x="277751" y="224728"/>
                  </a:cubicBezTo>
                  <a:cubicBezTo>
                    <a:pt x="267757" y="223302"/>
                    <a:pt x="260809" y="220926"/>
                    <a:pt x="262332" y="219595"/>
                  </a:cubicBezTo>
                  <a:cubicBezTo>
                    <a:pt x="263855" y="218264"/>
                    <a:pt x="269756" y="219595"/>
                    <a:pt x="278132" y="216553"/>
                  </a:cubicBezTo>
                  <a:cubicBezTo>
                    <a:pt x="286508" y="213512"/>
                    <a:pt x="292219" y="206193"/>
                    <a:pt x="290315" y="201915"/>
                  </a:cubicBezTo>
                  <a:cubicBezTo>
                    <a:pt x="288412" y="197638"/>
                    <a:pt x="287079" y="200395"/>
                    <a:pt x="278037" y="20201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24"/>
            <p:cNvSpPr/>
            <p:nvPr/>
          </p:nvSpPr>
          <p:spPr>
            <a:xfrm>
              <a:off x="2110000" y="2833008"/>
              <a:ext cx="75991" cy="89275"/>
            </a:xfrm>
            <a:custGeom>
              <a:avLst/>
              <a:gdLst/>
              <a:ahLst/>
              <a:cxnLst/>
              <a:rect l="l" t="t" r="r" b="b"/>
              <a:pathLst>
                <a:path w="75991" h="89275" extrusionOk="0">
                  <a:moveTo>
                    <a:pt x="18406" y="89237"/>
                  </a:moveTo>
                  <a:cubicBezTo>
                    <a:pt x="18406" y="89237"/>
                    <a:pt x="55147" y="91139"/>
                    <a:pt x="75991" y="68231"/>
                  </a:cubicBezTo>
                  <a:lnTo>
                    <a:pt x="53338" y="20704"/>
                  </a:lnTo>
                  <a:cubicBezTo>
                    <a:pt x="53338" y="20704"/>
                    <a:pt x="42963" y="-5436"/>
                    <a:pt x="18501" y="1028"/>
                  </a:cubicBezTo>
                  <a:cubicBezTo>
                    <a:pt x="-5960" y="7491"/>
                    <a:pt x="-6341" y="42186"/>
                    <a:pt x="18406" y="892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24"/>
            <p:cNvSpPr/>
            <p:nvPr/>
          </p:nvSpPr>
          <p:spPr>
            <a:xfrm>
              <a:off x="2246717" y="2802864"/>
              <a:ext cx="61392" cy="64630"/>
            </a:xfrm>
            <a:custGeom>
              <a:avLst/>
              <a:gdLst/>
              <a:ahLst/>
              <a:cxnLst/>
              <a:rect l="l" t="t" r="r" b="b"/>
              <a:pathLst>
                <a:path w="61392" h="64630" extrusionOk="0">
                  <a:moveTo>
                    <a:pt x="0" y="469"/>
                  </a:moveTo>
                  <a:cubicBezTo>
                    <a:pt x="0" y="469"/>
                    <a:pt x="29792" y="-9036"/>
                    <a:pt x="61392" y="57501"/>
                  </a:cubicBezTo>
                  <a:lnTo>
                    <a:pt x="49590" y="64630"/>
                  </a:lnTo>
                  <a:cubicBezTo>
                    <a:pt x="49590" y="64630"/>
                    <a:pt x="18465" y="17294"/>
                    <a:pt x="0" y="46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24"/>
            <p:cNvSpPr/>
            <p:nvPr/>
          </p:nvSpPr>
          <p:spPr>
            <a:xfrm>
              <a:off x="2092047" y="1119152"/>
              <a:ext cx="668082" cy="515307"/>
            </a:xfrm>
            <a:custGeom>
              <a:avLst/>
              <a:gdLst/>
              <a:ahLst/>
              <a:cxnLst/>
              <a:rect l="l" t="t" r="r" b="b"/>
              <a:pathLst>
                <a:path w="668082" h="515307" extrusionOk="0">
                  <a:moveTo>
                    <a:pt x="668083" y="310182"/>
                  </a:moveTo>
                  <a:lnTo>
                    <a:pt x="141345" y="6010"/>
                  </a:lnTo>
                  <a:lnTo>
                    <a:pt x="139346" y="4869"/>
                  </a:lnTo>
                  <a:lnTo>
                    <a:pt x="139346" y="4869"/>
                  </a:lnTo>
                  <a:cubicBezTo>
                    <a:pt x="124498" y="-3020"/>
                    <a:pt x="104415" y="-1594"/>
                    <a:pt x="82237" y="11143"/>
                  </a:cubicBezTo>
                  <a:cubicBezTo>
                    <a:pt x="36835" y="37378"/>
                    <a:pt x="0" y="101064"/>
                    <a:pt x="0" y="153723"/>
                  </a:cubicBezTo>
                  <a:cubicBezTo>
                    <a:pt x="0" y="180814"/>
                    <a:pt x="9994" y="199539"/>
                    <a:pt x="25890" y="207619"/>
                  </a:cubicBezTo>
                  <a:lnTo>
                    <a:pt x="559765" y="515307"/>
                  </a:ln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24"/>
            <p:cNvSpPr/>
            <p:nvPr/>
          </p:nvSpPr>
          <p:spPr>
            <a:xfrm rot="-3598236">
              <a:off x="2590249" y="1465200"/>
              <a:ext cx="232417" cy="133906"/>
            </a:xfrm>
            <a:custGeom>
              <a:avLst/>
              <a:gdLst/>
              <a:ahLst/>
              <a:cxnLst/>
              <a:rect l="l" t="t" r="r" b="b"/>
              <a:pathLst>
                <a:path w="232624" h="134025" extrusionOk="0">
                  <a:moveTo>
                    <a:pt x="232625" y="67013"/>
                  </a:moveTo>
                  <a:cubicBezTo>
                    <a:pt x="232625" y="104023"/>
                    <a:pt x="180550" y="134026"/>
                    <a:pt x="116312" y="134026"/>
                  </a:cubicBezTo>
                  <a:cubicBezTo>
                    <a:pt x="52075" y="134026"/>
                    <a:pt x="0" y="104023"/>
                    <a:pt x="0" y="67013"/>
                  </a:cubicBezTo>
                  <a:cubicBezTo>
                    <a:pt x="0" y="30003"/>
                    <a:pt x="52075" y="0"/>
                    <a:pt x="116312" y="0"/>
                  </a:cubicBezTo>
                  <a:cubicBezTo>
                    <a:pt x="180550" y="0"/>
                    <a:pt x="232625" y="30003"/>
                    <a:pt x="232625" y="67013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2667422" y="1490358"/>
              <a:ext cx="274409" cy="269191"/>
            </a:xfrm>
            <a:custGeom>
              <a:avLst/>
              <a:gdLst/>
              <a:ahLst/>
              <a:cxnLst/>
              <a:rect l="l" t="t" r="r" b="b"/>
              <a:pathLst>
                <a:path w="274409" h="269191" extrusionOk="0">
                  <a:moveTo>
                    <a:pt x="274410" y="269192"/>
                  </a:moveTo>
                  <a:lnTo>
                    <a:pt x="0" y="111023"/>
                  </a:lnTo>
                  <a:lnTo>
                    <a:pt x="0" y="0"/>
                  </a:lnTo>
                  <a:lnTo>
                    <a:pt x="274410" y="158264"/>
                  </a:lnTo>
                  <a:lnTo>
                    <a:pt x="274410" y="26919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2667422" y="1454143"/>
              <a:ext cx="337610" cy="194669"/>
            </a:xfrm>
            <a:custGeom>
              <a:avLst/>
              <a:gdLst/>
              <a:ahLst/>
              <a:cxnLst/>
              <a:rect l="l" t="t" r="r" b="b"/>
              <a:pathLst>
                <a:path w="337610" h="194669" extrusionOk="0">
                  <a:moveTo>
                    <a:pt x="274410" y="194670"/>
                  </a:moveTo>
                  <a:lnTo>
                    <a:pt x="0" y="36501"/>
                  </a:lnTo>
                  <a:lnTo>
                    <a:pt x="63201" y="0"/>
                  </a:lnTo>
                  <a:lnTo>
                    <a:pt x="337611" y="158264"/>
                  </a:lnTo>
                  <a:lnTo>
                    <a:pt x="274410" y="194670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24"/>
            <p:cNvSpPr/>
            <p:nvPr/>
          </p:nvSpPr>
          <p:spPr>
            <a:xfrm rot="-1801764">
              <a:off x="2968958" y="1259916"/>
              <a:ext cx="690027" cy="1193572"/>
            </a:xfrm>
            <a:custGeom>
              <a:avLst/>
              <a:gdLst/>
              <a:ahLst/>
              <a:cxnLst/>
              <a:rect l="l" t="t" r="r" b="b"/>
              <a:pathLst>
                <a:path w="690640" h="1194633" extrusionOk="0">
                  <a:moveTo>
                    <a:pt x="690640" y="597317"/>
                  </a:moveTo>
                  <a:cubicBezTo>
                    <a:pt x="690640" y="927206"/>
                    <a:pt x="536035" y="1194633"/>
                    <a:pt x="345320" y="1194633"/>
                  </a:cubicBezTo>
                  <a:cubicBezTo>
                    <a:pt x="154605" y="1194633"/>
                    <a:pt x="0" y="927206"/>
                    <a:pt x="0" y="597317"/>
                  </a:cubicBezTo>
                  <a:cubicBezTo>
                    <a:pt x="0" y="267428"/>
                    <a:pt x="154605" y="0"/>
                    <a:pt x="345320" y="0"/>
                  </a:cubicBezTo>
                  <a:cubicBezTo>
                    <a:pt x="536035" y="0"/>
                    <a:pt x="690640" y="267428"/>
                    <a:pt x="690640" y="597317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24"/>
            <p:cNvSpPr/>
            <p:nvPr/>
          </p:nvSpPr>
          <p:spPr>
            <a:xfrm>
              <a:off x="2858071" y="1161854"/>
              <a:ext cx="1027965" cy="1324206"/>
            </a:xfrm>
            <a:custGeom>
              <a:avLst/>
              <a:gdLst/>
              <a:ahLst/>
              <a:cxnLst/>
              <a:rect l="l" t="t" r="r" b="b"/>
              <a:pathLst>
                <a:path w="1027965" h="1324206" extrusionOk="0">
                  <a:moveTo>
                    <a:pt x="513983" y="1254422"/>
                  </a:moveTo>
                  <a:cubicBezTo>
                    <a:pt x="230816" y="1091119"/>
                    <a:pt x="0" y="692560"/>
                    <a:pt x="0" y="365955"/>
                  </a:cubicBezTo>
                  <a:cubicBezTo>
                    <a:pt x="0" y="39351"/>
                    <a:pt x="230436" y="-93439"/>
                    <a:pt x="513983" y="69863"/>
                  </a:cubicBezTo>
                  <a:cubicBezTo>
                    <a:pt x="797530" y="233165"/>
                    <a:pt x="1027966" y="631725"/>
                    <a:pt x="1027966" y="958234"/>
                  </a:cubicBezTo>
                  <a:cubicBezTo>
                    <a:pt x="1027966" y="1284744"/>
                    <a:pt x="797245" y="1417629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2800391" y="1195123"/>
              <a:ext cx="1027965" cy="1324248"/>
            </a:xfrm>
            <a:custGeom>
              <a:avLst/>
              <a:gdLst/>
              <a:ahLst/>
              <a:cxnLst/>
              <a:rect l="l" t="t" r="r" b="b"/>
              <a:pathLst>
                <a:path w="1027965" h="1324248" extrusionOk="0">
                  <a:moveTo>
                    <a:pt x="513983" y="1254422"/>
                  </a:moveTo>
                  <a:cubicBezTo>
                    <a:pt x="230721" y="1091119"/>
                    <a:pt x="0" y="692560"/>
                    <a:pt x="0" y="365955"/>
                  </a:cubicBezTo>
                  <a:cubicBezTo>
                    <a:pt x="0" y="39351"/>
                    <a:pt x="230341" y="-93439"/>
                    <a:pt x="513983" y="69863"/>
                  </a:cubicBezTo>
                  <a:cubicBezTo>
                    <a:pt x="797625" y="233165"/>
                    <a:pt x="1027966" y="631725"/>
                    <a:pt x="1027966" y="958234"/>
                  </a:cubicBezTo>
                  <a:cubicBezTo>
                    <a:pt x="1027966" y="1284744"/>
                    <a:pt x="797149" y="1417724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1044;p24">
            <a:extLst>
              <a:ext uri="{FF2B5EF4-FFF2-40B4-BE49-F238E27FC236}">
                <a16:creationId xmlns:a16="http://schemas.microsoft.com/office/drawing/2014/main" id="{07E46896-242F-4813-9F36-AEE66872A69D}"/>
              </a:ext>
            </a:extLst>
          </p:cNvPr>
          <p:cNvSpPr txBox="1">
            <a:spLocks/>
          </p:cNvSpPr>
          <p:nvPr/>
        </p:nvSpPr>
        <p:spPr>
          <a:xfrm>
            <a:off x="479906" y="1343946"/>
            <a:ext cx="5640900" cy="5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pt-BR" sz="1600" dirty="0"/>
              <a:t>Brasil: </a:t>
            </a:r>
            <a:r>
              <a:rPr lang="pt-BR" sz="1600" b="1" dirty="0"/>
              <a:t>1.034</a:t>
            </a:r>
          </a:p>
          <a:p>
            <a:r>
              <a:rPr lang="pt-BR" sz="1600" dirty="0"/>
              <a:t>Outros países: </a:t>
            </a:r>
            <a:r>
              <a:rPr lang="pt-BR" sz="1600" b="1" dirty="0"/>
              <a:t>167</a:t>
            </a:r>
          </a:p>
        </p:txBody>
      </p:sp>
      <p:sp>
        <p:nvSpPr>
          <p:cNvPr id="100" name="Google Shape;1044;p24">
            <a:extLst>
              <a:ext uri="{FF2B5EF4-FFF2-40B4-BE49-F238E27FC236}">
                <a16:creationId xmlns:a16="http://schemas.microsoft.com/office/drawing/2014/main" id="{960A855D-2EF9-4CA0-92E8-EF774F5A3F35}"/>
              </a:ext>
            </a:extLst>
          </p:cNvPr>
          <p:cNvSpPr txBox="1">
            <a:spLocks/>
          </p:cNvSpPr>
          <p:nvPr/>
        </p:nvSpPr>
        <p:spPr>
          <a:xfrm>
            <a:off x="457200" y="2377327"/>
            <a:ext cx="5640900" cy="38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pt-BR" sz="1600" b="1" dirty="0"/>
              <a:t>Cidades com mais usuários</a:t>
            </a:r>
          </a:p>
        </p:txBody>
      </p:sp>
    </p:spTree>
    <p:extLst>
      <p:ext uri="{BB962C8B-B14F-4D97-AF65-F5344CB8AC3E}">
        <p14:creationId xmlns:p14="http://schemas.microsoft.com/office/powerpoint/2010/main" val="1170632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0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Tecnologias</a:t>
            </a:r>
            <a:endParaRPr sz="4000" dirty="0"/>
          </a:p>
        </p:txBody>
      </p:sp>
      <p:sp>
        <p:nvSpPr>
          <p:cNvPr id="1001" name="Google Shape;1001;p20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495DCB2D-EA22-4124-B7FC-CD66AB8F79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9228515"/>
              </p:ext>
            </p:extLst>
          </p:nvPr>
        </p:nvGraphicFramePr>
        <p:xfrm>
          <a:off x="1775637" y="1297172"/>
          <a:ext cx="5124893" cy="348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0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Tecnologias</a:t>
            </a:r>
            <a:endParaRPr sz="4000" dirty="0"/>
          </a:p>
        </p:txBody>
      </p:sp>
      <p:sp>
        <p:nvSpPr>
          <p:cNvPr id="1001" name="Google Shape;1001;p20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5" name="Google Shape;1045;p24">
            <a:extLst>
              <a:ext uri="{FF2B5EF4-FFF2-40B4-BE49-F238E27FC236}">
                <a16:creationId xmlns:a16="http://schemas.microsoft.com/office/drawing/2014/main" id="{234D3301-110D-40CF-BDD5-341E659883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1039003"/>
              </p:ext>
            </p:extLst>
          </p:nvPr>
        </p:nvGraphicFramePr>
        <p:xfrm>
          <a:off x="491991" y="2384551"/>
          <a:ext cx="3092134" cy="2004100"/>
        </p:xfrm>
        <a:graphic>
          <a:graphicData uri="http://schemas.openxmlformats.org/drawingml/2006/table">
            <a:tbl>
              <a:tblPr>
                <a:noFill/>
                <a:tableStyleId>{5CD5B7B9-7AAB-4E71-8935-5ACDFAD8A81C}</a:tableStyleId>
              </a:tblPr>
              <a:tblGrid>
                <a:gridCol w="1546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6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0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Chrome</a:t>
                      </a:r>
                      <a:endParaRPr sz="1100" dirty="0">
                        <a:solidFill>
                          <a:schemeClr val="accen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0"/>
                          <a:ea typeface="Arial"/>
                          <a:cs typeface="Arial"/>
                          <a:sym typeface="Arial"/>
                        </a:rPr>
                        <a:t>948</a:t>
                      </a:r>
                      <a:endParaRPr b="1" dirty="0">
                        <a:solidFill>
                          <a:schemeClr val="dk1"/>
                        </a:solidFill>
                        <a:latin typeface="Barlow" panose="00000500000000000000" pitchFamily="2" charset="0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Safari</a:t>
                      </a:r>
                      <a:endParaRPr sz="1100" dirty="0">
                        <a:solidFill>
                          <a:schemeClr val="accen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98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Edge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75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Firefox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38</a:t>
                      </a: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25883"/>
                  </a:ext>
                </a:extLst>
              </a:tr>
            </a:tbl>
          </a:graphicData>
        </a:graphic>
      </p:graphicFrame>
      <p:sp>
        <p:nvSpPr>
          <p:cNvPr id="6" name="Google Shape;997;p20">
            <a:extLst>
              <a:ext uri="{FF2B5EF4-FFF2-40B4-BE49-F238E27FC236}">
                <a16:creationId xmlns:a16="http://schemas.microsoft.com/office/drawing/2014/main" id="{457AD90B-1E05-4C0B-8F05-44FC7592327F}"/>
              </a:ext>
            </a:extLst>
          </p:cNvPr>
          <p:cNvSpPr txBox="1">
            <a:spLocks/>
          </p:cNvSpPr>
          <p:nvPr/>
        </p:nvSpPr>
        <p:spPr>
          <a:xfrm>
            <a:off x="457200" y="2030400"/>
            <a:ext cx="5640900" cy="35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pt-BR" sz="2000" dirty="0"/>
              <a:t>Principais Navegadores</a:t>
            </a:r>
          </a:p>
        </p:txBody>
      </p:sp>
      <p:graphicFrame>
        <p:nvGraphicFramePr>
          <p:cNvPr id="7" name="Google Shape;1045;p24">
            <a:extLst>
              <a:ext uri="{FF2B5EF4-FFF2-40B4-BE49-F238E27FC236}">
                <a16:creationId xmlns:a16="http://schemas.microsoft.com/office/drawing/2014/main" id="{340CEA92-6351-4DEC-A99D-70FF10A626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275210"/>
              </p:ext>
            </p:extLst>
          </p:nvPr>
        </p:nvGraphicFramePr>
        <p:xfrm>
          <a:off x="5014381" y="2398722"/>
          <a:ext cx="3092134" cy="2004100"/>
        </p:xfrm>
        <a:graphic>
          <a:graphicData uri="http://schemas.openxmlformats.org/drawingml/2006/table">
            <a:tbl>
              <a:tblPr>
                <a:noFill/>
                <a:tableStyleId>{5CD5B7B9-7AAB-4E71-8935-5ACDFAD8A81C}</a:tableStyleId>
              </a:tblPr>
              <a:tblGrid>
                <a:gridCol w="1546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6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Windows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704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Android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261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IOS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101</a:t>
                      </a:r>
                      <a:endParaRPr b="1" dirty="0">
                        <a:solidFill>
                          <a:schemeClr val="dk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accen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Chrome OS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55</a:t>
                      </a: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25883"/>
                  </a:ext>
                </a:extLst>
              </a:tr>
            </a:tbl>
          </a:graphicData>
        </a:graphic>
      </p:graphicFrame>
      <p:sp>
        <p:nvSpPr>
          <p:cNvPr id="8" name="Google Shape;997;p20">
            <a:extLst>
              <a:ext uri="{FF2B5EF4-FFF2-40B4-BE49-F238E27FC236}">
                <a16:creationId xmlns:a16="http://schemas.microsoft.com/office/drawing/2014/main" id="{62793B06-B867-4740-B444-93F8E3D353EE}"/>
              </a:ext>
            </a:extLst>
          </p:cNvPr>
          <p:cNvSpPr txBox="1">
            <a:spLocks/>
          </p:cNvSpPr>
          <p:nvPr/>
        </p:nvSpPr>
        <p:spPr>
          <a:xfrm>
            <a:off x="4979590" y="2044571"/>
            <a:ext cx="5640900" cy="35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pt-BR" sz="2000" dirty="0"/>
              <a:t>Principais Sistemas Operacionais</a:t>
            </a:r>
          </a:p>
        </p:txBody>
      </p:sp>
    </p:spTree>
    <p:extLst>
      <p:ext uri="{BB962C8B-B14F-4D97-AF65-F5344CB8AC3E}">
        <p14:creationId xmlns:p14="http://schemas.microsoft.com/office/powerpoint/2010/main" val="2792194554"/>
      </p:ext>
    </p:extLst>
  </p:cSld>
  <p:clrMapOvr>
    <a:masterClrMapping/>
  </p:clrMapOvr>
</p:sld>
</file>

<file path=ppt/theme/theme1.xml><?xml version="1.0" encoding="utf-8"?>
<a:theme xmlns:a="http://schemas.openxmlformats.org/drawingml/2006/main" name="Gaoler template">
  <a:themeElements>
    <a:clrScheme name="Personalizada 1">
      <a:dk1>
        <a:srgbClr val="3A3F50"/>
      </a:dk1>
      <a:lt1>
        <a:srgbClr val="FFFFFF"/>
      </a:lt1>
      <a:dk2>
        <a:srgbClr val="757B89"/>
      </a:dk2>
      <a:lt2>
        <a:srgbClr val="E9EAF2"/>
      </a:lt2>
      <a:accent1>
        <a:srgbClr val="3748BA"/>
      </a:accent1>
      <a:accent2>
        <a:srgbClr val="2B388D"/>
      </a:accent2>
      <a:accent3>
        <a:srgbClr val="8C50FF"/>
      </a:accent3>
      <a:accent4>
        <a:srgbClr val="FF4D4D"/>
      </a:accent4>
      <a:accent5>
        <a:srgbClr val="F9CB07"/>
      </a:accent5>
      <a:accent6>
        <a:srgbClr val="A6CE28"/>
      </a:accent6>
      <a:hlink>
        <a:srgbClr val="007BB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170</Words>
  <Application>Microsoft Office PowerPoint</Application>
  <PresentationFormat>Apresentação na tela (16:9)</PresentationFormat>
  <Paragraphs>64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Wingdings</vt:lpstr>
      <vt:lpstr>Barlow Light</vt:lpstr>
      <vt:lpstr>Barlow</vt:lpstr>
      <vt:lpstr>Calibri</vt:lpstr>
      <vt:lpstr>Arial</vt:lpstr>
      <vt:lpstr>Raleway Thin</vt:lpstr>
      <vt:lpstr>Gaoler template</vt:lpstr>
      <vt:lpstr>Relatório de Visitas:  Nílson José Machado </vt:lpstr>
      <vt:lpstr>1201 pessoas visitaram o site</vt:lpstr>
      <vt:lpstr>Meios de acesso</vt:lpstr>
      <vt:lpstr>Visualizações de páginas</vt:lpstr>
      <vt:lpstr>Páginas mais visitadas</vt:lpstr>
      <vt:lpstr>Origens do tráfego </vt:lpstr>
      <vt:lpstr>Tecnologias</vt:lpstr>
      <vt:lpstr>Tecnologias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</dc:title>
  <dc:creator>RUBENS DE FALCON</dc:creator>
  <cp:lastModifiedBy>Rubens de Falcon Pedrosa de Asevedo</cp:lastModifiedBy>
  <cp:revision>118</cp:revision>
  <dcterms:modified xsi:type="dcterms:W3CDTF">2024-12-20T03:31:20Z</dcterms:modified>
</cp:coreProperties>
</file>